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56" r:id="rId5"/>
    <p:sldId id="263" r:id="rId6"/>
    <p:sldId id="265" r:id="rId7"/>
    <p:sldId id="262" r:id="rId8"/>
    <p:sldId id="268" r:id="rId9"/>
    <p:sldId id="269" r:id="rId10"/>
    <p:sldId id="270" r:id="rId11"/>
    <p:sldId id="271" r:id="rId12"/>
    <p:sldId id="272" r:id="rId13"/>
    <p:sldId id="260" r:id="rId14"/>
    <p:sldId id="267" r:id="rId15"/>
    <p:sldId id="258" r:id="rId16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1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BF80995-829B-1FEE-A290-6E05F9850DA2}" v="1" dt="2025-01-09T08:11:37.235"/>
    <p1510:client id="{F2A7E2B1-1CC8-3595-BC07-7BB52F6A7B32}" v="1" dt="2025-01-09T08:08:59.71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398" y="72"/>
      </p:cViewPr>
      <p:guideLst/>
    </p:cSldViewPr>
  </p:slideViewPr>
  <p:notesTextViewPr>
    <p:cViewPr>
      <p:scale>
        <a:sx n="1" d="1"/>
        <a:sy n="1" d="1"/>
      </p:scale>
      <p:origin x="0" y="-182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5/10/relationships/revisionInfo" Target="revisionInfo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rlies Bruining-Kruiper" userId="S::m.bruining@vizieroost.nl::432646bd-f828-4755-b6fc-212a59ee244d" providerId="AD" clId="Web-{BBF80995-829B-1FEE-A290-6E05F9850DA2}"/>
    <pc:docChg chg="modSld">
      <pc:chgData name="Marlies Bruining-Kruiper" userId="S::m.bruining@vizieroost.nl::432646bd-f828-4755-b6fc-212a59ee244d" providerId="AD" clId="Web-{BBF80995-829B-1FEE-A290-6E05F9850DA2}" dt="2025-01-09T08:11:35.032" v="6"/>
      <pc:docMkLst>
        <pc:docMk/>
      </pc:docMkLst>
      <pc:sldChg chg="modNotes">
        <pc:chgData name="Marlies Bruining-Kruiper" userId="S::m.bruining@vizieroost.nl::432646bd-f828-4755-b6fc-212a59ee244d" providerId="AD" clId="Web-{BBF80995-829B-1FEE-A290-6E05F9850DA2}" dt="2025-01-09T08:11:35.032" v="6"/>
        <pc:sldMkLst>
          <pc:docMk/>
          <pc:sldMk cId="2747432068" sldId="256"/>
        </pc:sldMkLst>
      </pc:sldChg>
    </pc:docChg>
  </pc:docChgLst>
  <pc:docChgLst>
    <pc:chgData name="Marlies Bruining-Kruiper" userId="432646bd-f828-4755-b6fc-212a59ee244d" providerId="ADAL" clId="{CBD63853-C8D2-410C-93AF-8B8DA5F366AA}"/>
    <pc:docChg chg="undo custSel addSld delSld modSld">
      <pc:chgData name="Marlies Bruining-Kruiper" userId="432646bd-f828-4755-b6fc-212a59ee244d" providerId="ADAL" clId="{CBD63853-C8D2-410C-93AF-8B8DA5F366AA}" dt="2024-12-17T10:13:44.988" v="519" actId="20577"/>
      <pc:docMkLst>
        <pc:docMk/>
      </pc:docMkLst>
      <pc:sldChg chg="modTransition modNotesTx">
        <pc:chgData name="Marlies Bruining-Kruiper" userId="432646bd-f828-4755-b6fc-212a59ee244d" providerId="ADAL" clId="{CBD63853-C8D2-410C-93AF-8B8DA5F366AA}" dt="2024-12-17T10:12:53.175" v="507" actId="20577"/>
        <pc:sldMkLst>
          <pc:docMk/>
          <pc:sldMk cId="2747432068" sldId="256"/>
        </pc:sldMkLst>
      </pc:sldChg>
      <pc:sldChg chg="modTransition">
        <pc:chgData name="Marlies Bruining-Kruiper" userId="432646bd-f828-4755-b6fc-212a59ee244d" providerId="ADAL" clId="{CBD63853-C8D2-410C-93AF-8B8DA5F366AA}" dt="2024-12-17T10:09:34.691" v="457"/>
        <pc:sldMkLst>
          <pc:docMk/>
          <pc:sldMk cId="698679994" sldId="258"/>
        </pc:sldMkLst>
      </pc:sldChg>
      <pc:sldChg chg="modTransition modNotesTx">
        <pc:chgData name="Marlies Bruining-Kruiper" userId="432646bd-f828-4755-b6fc-212a59ee244d" providerId="ADAL" clId="{CBD63853-C8D2-410C-93AF-8B8DA5F366AA}" dt="2024-12-17T10:13:44.988" v="519" actId="20577"/>
        <pc:sldMkLst>
          <pc:docMk/>
          <pc:sldMk cId="2755449175" sldId="260"/>
        </pc:sldMkLst>
      </pc:sldChg>
      <pc:sldChg chg="modTransition modNotesTx">
        <pc:chgData name="Marlies Bruining-Kruiper" userId="432646bd-f828-4755-b6fc-212a59ee244d" providerId="ADAL" clId="{CBD63853-C8D2-410C-93AF-8B8DA5F366AA}" dt="2024-12-17T10:09:17.403" v="449"/>
        <pc:sldMkLst>
          <pc:docMk/>
          <pc:sldMk cId="3617389706" sldId="262"/>
        </pc:sldMkLst>
      </pc:sldChg>
      <pc:sldChg chg="modTransition modNotesTx">
        <pc:chgData name="Marlies Bruining-Kruiper" userId="432646bd-f828-4755-b6fc-212a59ee244d" providerId="ADAL" clId="{CBD63853-C8D2-410C-93AF-8B8DA5F366AA}" dt="2024-12-17T10:09:14.180" v="447"/>
        <pc:sldMkLst>
          <pc:docMk/>
          <pc:sldMk cId="2910651409" sldId="263"/>
        </pc:sldMkLst>
      </pc:sldChg>
      <pc:sldChg chg="modSp mod modTransition modNotesTx">
        <pc:chgData name="Marlies Bruining-Kruiper" userId="432646bd-f828-4755-b6fc-212a59ee244d" providerId="ADAL" clId="{CBD63853-C8D2-410C-93AF-8B8DA5F366AA}" dt="2024-12-17T10:10:00.964" v="468" actId="20577"/>
        <pc:sldMkLst>
          <pc:docMk/>
          <pc:sldMk cId="49767157" sldId="265"/>
        </pc:sldMkLst>
        <pc:spChg chg="mod">
          <ac:chgData name="Marlies Bruining-Kruiper" userId="432646bd-f828-4755-b6fc-212a59ee244d" providerId="ADAL" clId="{CBD63853-C8D2-410C-93AF-8B8DA5F366AA}" dt="2024-12-17T10:10:00.964" v="468" actId="20577"/>
          <ac:spMkLst>
            <pc:docMk/>
            <pc:sldMk cId="49767157" sldId="265"/>
            <ac:spMk id="9" creationId="{2D11E623-B4B9-4926-8E2E-DF6BEE6AC0F1}"/>
          </ac:spMkLst>
        </pc:spChg>
      </pc:sldChg>
      <pc:sldChg chg="add del modTransition modNotesTx">
        <pc:chgData name="Marlies Bruining-Kruiper" userId="432646bd-f828-4755-b6fc-212a59ee244d" providerId="ADAL" clId="{CBD63853-C8D2-410C-93AF-8B8DA5F366AA}" dt="2024-12-17T10:09:32.568" v="456"/>
        <pc:sldMkLst>
          <pc:docMk/>
          <pc:sldMk cId="3644451730" sldId="267"/>
        </pc:sldMkLst>
      </pc:sldChg>
      <pc:sldChg chg="modTransition modNotesTx">
        <pc:chgData name="Marlies Bruining-Kruiper" userId="432646bd-f828-4755-b6fc-212a59ee244d" providerId="ADAL" clId="{CBD63853-C8D2-410C-93AF-8B8DA5F366AA}" dt="2024-12-17T10:09:19.106" v="450"/>
        <pc:sldMkLst>
          <pc:docMk/>
          <pc:sldMk cId="1453489433" sldId="268"/>
        </pc:sldMkLst>
      </pc:sldChg>
      <pc:sldChg chg="modTransition modNotesTx">
        <pc:chgData name="Marlies Bruining-Kruiper" userId="432646bd-f828-4755-b6fc-212a59ee244d" providerId="ADAL" clId="{CBD63853-C8D2-410C-93AF-8B8DA5F366AA}" dt="2024-12-17T10:09:21.505" v="451"/>
        <pc:sldMkLst>
          <pc:docMk/>
          <pc:sldMk cId="709596160" sldId="269"/>
        </pc:sldMkLst>
      </pc:sldChg>
      <pc:sldChg chg="modSp mod modTransition modNotesTx">
        <pc:chgData name="Marlies Bruining-Kruiper" userId="432646bd-f828-4755-b6fc-212a59ee244d" providerId="ADAL" clId="{CBD63853-C8D2-410C-93AF-8B8DA5F366AA}" dt="2024-12-17T10:11:13.748" v="469" actId="6549"/>
        <pc:sldMkLst>
          <pc:docMk/>
          <pc:sldMk cId="3178444623" sldId="270"/>
        </pc:sldMkLst>
        <pc:spChg chg="mod">
          <ac:chgData name="Marlies Bruining-Kruiper" userId="432646bd-f828-4755-b6fc-212a59ee244d" providerId="ADAL" clId="{CBD63853-C8D2-410C-93AF-8B8DA5F366AA}" dt="2024-12-17T10:11:13.748" v="469" actId="6549"/>
          <ac:spMkLst>
            <pc:docMk/>
            <pc:sldMk cId="3178444623" sldId="270"/>
            <ac:spMk id="2" creationId="{AAE5A494-F445-4EC6-BA54-1039B7AC12F3}"/>
          </ac:spMkLst>
        </pc:spChg>
      </pc:sldChg>
      <pc:sldChg chg="modTransition modNotesTx">
        <pc:chgData name="Marlies Bruining-Kruiper" userId="432646bd-f828-4755-b6fc-212a59ee244d" providerId="ADAL" clId="{CBD63853-C8D2-410C-93AF-8B8DA5F366AA}" dt="2024-12-17T10:09:25.320" v="453"/>
        <pc:sldMkLst>
          <pc:docMk/>
          <pc:sldMk cId="594561000" sldId="271"/>
        </pc:sldMkLst>
      </pc:sldChg>
      <pc:sldChg chg="modTransition modNotesTx">
        <pc:chgData name="Marlies Bruining-Kruiper" userId="432646bd-f828-4755-b6fc-212a59ee244d" providerId="ADAL" clId="{CBD63853-C8D2-410C-93AF-8B8DA5F366AA}" dt="2024-12-17T10:09:27.191" v="454"/>
        <pc:sldMkLst>
          <pc:docMk/>
          <pc:sldMk cId="2400942827" sldId="272"/>
        </pc:sldMkLst>
      </pc:sldChg>
    </pc:docChg>
  </pc:docChgLst>
  <pc:docChgLst>
    <pc:chgData name="Marlies Bruining-Kruiper" userId="S::m.bruining@vizieroost.nl::432646bd-f828-4755-b6fc-212a59ee244d" providerId="AD" clId="Web-{1F22D78A-3C20-E5A7-313E-54BC7326BFC9}"/>
    <pc:docChg chg="modSld">
      <pc:chgData name="Marlies Bruining-Kruiper" userId="S::m.bruining@vizieroost.nl::432646bd-f828-4755-b6fc-212a59ee244d" providerId="AD" clId="Web-{1F22D78A-3C20-E5A7-313E-54BC7326BFC9}" dt="2025-01-06T10:31:47.823" v="5" actId="20577"/>
      <pc:docMkLst>
        <pc:docMk/>
      </pc:docMkLst>
      <pc:sldChg chg="modSp">
        <pc:chgData name="Marlies Bruining-Kruiper" userId="S::m.bruining@vizieroost.nl::432646bd-f828-4755-b6fc-212a59ee244d" providerId="AD" clId="Web-{1F22D78A-3C20-E5A7-313E-54BC7326BFC9}" dt="2025-01-06T10:30:42.599" v="2" actId="20577"/>
        <pc:sldMkLst>
          <pc:docMk/>
          <pc:sldMk cId="594561000" sldId="271"/>
        </pc:sldMkLst>
        <pc:spChg chg="mod">
          <ac:chgData name="Marlies Bruining-Kruiper" userId="S::m.bruining@vizieroost.nl::432646bd-f828-4755-b6fc-212a59ee244d" providerId="AD" clId="Web-{1F22D78A-3C20-E5A7-313E-54BC7326BFC9}" dt="2025-01-06T10:30:42.599" v="2" actId="20577"/>
          <ac:spMkLst>
            <pc:docMk/>
            <pc:sldMk cId="594561000" sldId="271"/>
            <ac:spMk id="4" creationId="{6797FC25-3CA9-4BC3-AEE3-E0B69FB9C4FD}"/>
          </ac:spMkLst>
        </pc:spChg>
      </pc:sldChg>
      <pc:sldChg chg="modSp">
        <pc:chgData name="Marlies Bruining-Kruiper" userId="S::m.bruining@vizieroost.nl::432646bd-f828-4755-b6fc-212a59ee244d" providerId="AD" clId="Web-{1F22D78A-3C20-E5A7-313E-54BC7326BFC9}" dt="2025-01-06T10:31:47.823" v="5" actId="20577"/>
        <pc:sldMkLst>
          <pc:docMk/>
          <pc:sldMk cId="2400942827" sldId="272"/>
        </pc:sldMkLst>
        <pc:spChg chg="mod">
          <ac:chgData name="Marlies Bruining-Kruiper" userId="S::m.bruining@vizieroost.nl::432646bd-f828-4755-b6fc-212a59ee244d" providerId="AD" clId="Web-{1F22D78A-3C20-E5A7-313E-54BC7326BFC9}" dt="2025-01-06T10:31:47.823" v="5" actId="20577"/>
          <ac:spMkLst>
            <pc:docMk/>
            <pc:sldMk cId="2400942827" sldId="272"/>
            <ac:spMk id="2" creationId="{3607EA29-12A2-43B0-8A72-AB16F53ABE09}"/>
          </ac:spMkLst>
        </pc:spChg>
      </pc:sldChg>
    </pc:docChg>
  </pc:docChgLst>
  <pc:docChgLst>
    <pc:chgData name="Marlies Bruining-Kruiper" userId="S::m.bruining@vizieroost.nl::432646bd-f828-4755-b6fc-212a59ee244d" providerId="AD" clId="Web-{F2A7E2B1-1CC8-3595-BC07-7BB52F6A7B32}"/>
    <pc:docChg chg="modSld">
      <pc:chgData name="Marlies Bruining-Kruiper" userId="S::m.bruining@vizieroost.nl::432646bd-f828-4755-b6fc-212a59ee244d" providerId="AD" clId="Web-{F2A7E2B1-1CC8-3595-BC07-7BB52F6A7B32}" dt="2025-01-09T08:08:59.483" v="5"/>
      <pc:docMkLst>
        <pc:docMk/>
      </pc:docMkLst>
      <pc:sldChg chg="modNotes">
        <pc:chgData name="Marlies Bruining-Kruiper" userId="S::m.bruining@vizieroost.nl::432646bd-f828-4755-b6fc-212a59ee244d" providerId="AD" clId="Web-{F2A7E2B1-1CC8-3595-BC07-7BB52F6A7B32}" dt="2025-01-09T08:08:59.483" v="5"/>
        <pc:sldMkLst>
          <pc:docMk/>
          <pc:sldMk cId="2747432068" sldId="25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578C1D-4ADD-45D7-B140-BF424FA642C6}" type="datetimeFigureOut">
              <a:rPr lang="nl-NL" smtClean="0"/>
              <a:t>9-1-2025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F5C671-F8AF-421F-840D-99F5731CBEE2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77134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dirty="0">
                <a:solidFill>
                  <a:srgbClr val="000000"/>
                </a:solidFill>
                <a:latin typeface="Calibri"/>
                <a:ea typeface="Calibri"/>
                <a:cs typeface="Calibri"/>
              </a:rPr>
              <a:t>Startpagina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/>
                <a:ea typeface="Calibri"/>
                <a:cs typeface="Calibri"/>
              </a:rPr>
              <a:t>. 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/>
                <a:ea typeface="Calibri"/>
                <a:cs typeface="Calibri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24853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Laat de leerlingen kiezen welke opdracht zij willen doen. Bedenk vooraf hoe u dit wilt regelen.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</a:t>
            </a:r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10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052077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Einddia</a:t>
            </a:r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.</a:t>
            </a:r>
            <a:endParaRPr lang="en-US" b="0" i="0" dirty="0">
              <a:solidFill>
                <a:srgbClr val="444444"/>
              </a:solidFill>
              <a:effectLst/>
              <a:latin typeface="Calibri" panose="020F0502020204030204" pitchFamily="34" charset="0"/>
            </a:endParaRP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Einde presentatie: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11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9477693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12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026843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Door middel van deze dia kunt u de leerlingen een overzicht geven van de opdrachten die gekozen kunnen worden. Na deze dia komen de opdrachten afzonderlijk aan bod.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33676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eerste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90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tweede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598945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derde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7864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vierde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963545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vijfde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628627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zesde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13321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r>
              <a:rPr lang="nl-NL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Deze dia geeft informatie over de zevende opdracht.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</a:t>
            </a:r>
          </a:p>
          <a:p>
            <a:pPr algn="l" rtl="0" fontAlgn="base"/>
            <a:r>
              <a:rPr lang="nl-NL" b="1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Volgende dia: druk 1 keer op &lt;enter&gt;</a:t>
            </a:r>
            <a:r>
              <a:rPr lang="en-US" b="0" i="0" dirty="0">
                <a:solidFill>
                  <a:srgbClr val="444444"/>
                </a:solidFill>
                <a:effectLst/>
                <a:latin typeface="Calibri" panose="020F0502020204030204" pitchFamily="34" charset="0"/>
              </a:rPr>
              <a:t>​.</a:t>
            </a:r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3F5C671-F8AF-421F-840D-99F5731CBEE2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530230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>
            <a:extLst>
              <a:ext uri="{FF2B5EF4-FFF2-40B4-BE49-F238E27FC236}">
                <a16:creationId xmlns:a16="http://schemas.microsoft.com/office/drawing/2014/main" id="{5A0BC9B1-1E22-4C34-871B-4EB518E2A3F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8424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el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0F28956-DC6B-4DB7-B46A-45F0E7D6C2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nl-NL"/>
              <a:t>Klik om stijl te bewerken</a:t>
            </a:r>
            <a:endParaRPr lang="nl-NL" dirty="0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2E5CAEAD-8B66-475C-882B-1B25E643A5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/>
              <a:t>Klikken om de ondertitelstijl van het model te bewerken</a:t>
            </a:r>
            <a:endParaRPr lang="nl-NL" dirty="0"/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3A5DF053-E1ED-4EBE-A624-CC0F70EF457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6041073"/>
            <a:ext cx="12192000" cy="816928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96FA11C1-51FF-4F68-A7B7-E584207D8A5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-2143"/>
            <a:ext cx="12192000" cy="556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025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oud van twe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Afbeelding 7">
            <a:extLst>
              <a:ext uri="{FF2B5EF4-FFF2-40B4-BE49-F238E27FC236}">
                <a16:creationId xmlns:a16="http://schemas.microsoft.com/office/drawing/2014/main" id="{1929A70C-96A7-4A4C-BEE6-DDCD96FD505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5381625"/>
            <a:ext cx="12192000" cy="1476375"/>
          </a:xfrm>
          <a:prstGeom prst="rect">
            <a:avLst/>
          </a:prstGeom>
        </p:spPr>
      </p:pic>
      <p:sp>
        <p:nvSpPr>
          <p:cNvPr id="12" name="Rechthoek 11">
            <a:extLst>
              <a:ext uri="{FF2B5EF4-FFF2-40B4-BE49-F238E27FC236}">
                <a16:creationId xmlns:a16="http://schemas.microsoft.com/office/drawing/2014/main" id="{9643E24D-9D5D-43D7-90BF-4C5899E806E3}"/>
              </a:ext>
            </a:extLst>
          </p:cNvPr>
          <p:cNvSpPr/>
          <p:nvPr userDrawn="1"/>
        </p:nvSpPr>
        <p:spPr>
          <a:xfrm>
            <a:off x="0" y="504825"/>
            <a:ext cx="12192000" cy="4876800"/>
          </a:xfrm>
          <a:prstGeom prst="rect">
            <a:avLst/>
          </a:prstGeom>
          <a:solidFill>
            <a:srgbClr val="33619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11" name="Afbeelding 10" descr="Afbeelding met tekening&#10;&#10;Automatisch gegenereerde beschrijving">
            <a:extLst>
              <a:ext uri="{FF2B5EF4-FFF2-40B4-BE49-F238E27FC236}">
                <a16:creationId xmlns:a16="http://schemas.microsoft.com/office/drawing/2014/main" id="{EAFD6E74-37AE-4AD4-9200-9B4D08BD68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401" y="145923"/>
            <a:ext cx="2746248" cy="832104"/>
          </a:xfrm>
          <a:prstGeom prst="rect">
            <a:avLst/>
          </a:prstGeom>
        </p:spPr>
      </p:pic>
      <p:sp>
        <p:nvSpPr>
          <p:cNvPr id="13" name="Tekstvak 12">
            <a:extLst>
              <a:ext uri="{FF2B5EF4-FFF2-40B4-BE49-F238E27FC236}">
                <a16:creationId xmlns:a16="http://schemas.microsoft.com/office/drawing/2014/main" id="{62B68DCE-1DEB-4B2A-86E7-FFA8CD0463E9}"/>
              </a:ext>
            </a:extLst>
          </p:cNvPr>
          <p:cNvSpPr txBox="1"/>
          <p:nvPr userDrawn="1"/>
        </p:nvSpPr>
        <p:spPr>
          <a:xfrm>
            <a:off x="709612" y="1628775"/>
            <a:ext cx="1077277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b="1" dirty="0">
                <a:solidFill>
                  <a:schemeClr val="bg1"/>
                </a:solidFill>
              </a:rPr>
              <a:t>Vizier maakt discriminatie bespreekbaar en bestrijdt discriminatie. 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Voelt u zich gediscrimineerd? Of heeft u vragen over discriminatie?</a:t>
            </a:r>
          </a:p>
          <a:p>
            <a:r>
              <a:rPr lang="nl-NL" sz="2400" dirty="0">
                <a:solidFill>
                  <a:schemeClr val="bg1"/>
                </a:solidFill>
              </a:rPr>
              <a:t>Neem contact op met Vizier.</a:t>
            </a:r>
          </a:p>
          <a:p>
            <a:endParaRPr lang="nl-NL" sz="2400" dirty="0">
              <a:solidFill>
                <a:schemeClr val="bg1"/>
              </a:solidFill>
            </a:endParaRPr>
          </a:p>
          <a:p>
            <a:endParaRPr lang="nl-NL" sz="2400" dirty="0">
              <a:solidFill>
                <a:schemeClr val="bg1"/>
              </a:solidFill>
            </a:endParaRPr>
          </a:p>
          <a:p>
            <a:r>
              <a:rPr lang="nl-NL" sz="2400" dirty="0">
                <a:solidFill>
                  <a:schemeClr val="bg1"/>
                </a:solidFill>
              </a:rPr>
              <a:t>vizieroost.nl</a:t>
            </a:r>
          </a:p>
          <a:p>
            <a:r>
              <a:rPr lang="nl-NL" sz="2400" dirty="0">
                <a:solidFill>
                  <a:schemeClr val="bg1"/>
                </a:solidFill>
              </a:rPr>
              <a:t>discriminatieoost.nl</a:t>
            </a:r>
          </a:p>
          <a:p>
            <a:r>
              <a:rPr lang="nl-NL" sz="2400">
                <a:solidFill>
                  <a:schemeClr val="bg1"/>
                </a:solidFill>
              </a:rPr>
              <a:t>085-0734600</a:t>
            </a:r>
            <a:endParaRPr lang="nl-NL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69722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0620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DE2D6C9-B3F9-424B-8D5C-7F96EC570B2A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3296731" y="1475988"/>
            <a:ext cx="5221627" cy="771542"/>
          </a:xfrm>
          <a:prstGeom prst="rect">
            <a:avLst/>
          </a:prstGeom>
        </p:spPr>
        <p:txBody>
          <a:bodyPr/>
          <a:lstStyle/>
          <a:p>
            <a:r>
              <a:rPr lang="nl-NL" dirty="0">
                <a:solidFill>
                  <a:schemeClr val="bg1"/>
                </a:solidFill>
                <a:latin typeface="+mn-lt"/>
              </a:rPr>
              <a:t>Beeldmateriaal dag 4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61ED83-078E-164F-78DA-6F734F0E36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712" y="917417"/>
            <a:ext cx="2828826" cy="18886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47432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B2AB71-E6D4-E4E9-7D9F-157AB8B629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3F22361-2920-7EA7-F277-1015E24F453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40242" y="188703"/>
            <a:ext cx="1816770" cy="682040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Kiezen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D09CD81-1A6E-D866-E612-3C5B9EB8D57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B30AA2EA-9440-20BD-E2DD-C006E988B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AutoShape 4" descr="Christelijk, Kerk, Religieus, Silhouet">
            <a:extLst>
              <a:ext uri="{FF2B5EF4-FFF2-40B4-BE49-F238E27FC236}">
                <a16:creationId xmlns:a16="http://schemas.microsoft.com/office/drawing/2014/main" id="{210930B5-F70D-4AAB-8FBD-01266F2E356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nl-NL"/>
          </a:p>
        </p:txBody>
      </p:sp>
      <p:sp>
        <p:nvSpPr>
          <p:cNvPr id="12" name="Rectangle 3">
            <a:extLst>
              <a:ext uri="{FF2B5EF4-FFF2-40B4-BE49-F238E27FC236}">
                <a16:creationId xmlns:a16="http://schemas.microsoft.com/office/drawing/2014/main" id="{A5C006EB-F400-4BED-AF4F-21547D32C174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908425" y="1349375"/>
            <a:ext cx="4679950" cy="73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Wie wil welke opdracht doen?</a:t>
            </a:r>
          </a:p>
        </p:txBody>
      </p:sp>
      <p:sp>
        <p:nvSpPr>
          <p:cNvPr id="14" name="Rectangle 3">
            <a:extLst>
              <a:ext uri="{FF2B5EF4-FFF2-40B4-BE49-F238E27FC236}">
                <a16:creationId xmlns:a16="http://schemas.microsoft.com/office/drawing/2014/main" id="{3E942763-20EC-40F1-72AF-2079A52A761E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31825" y="2197936"/>
            <a:ext cx="5616575" cy="3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1. Schrijf een krantenartikel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2. Bedenk een toneelstuk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3. Ontwerp een bordspel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4. Maak een gebedshuis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5. Ontwerp het Ontmoetingsgebouw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6. Kook cultuurrecepten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7. Componeer een lied</a:t>
            </a:r>
          </a:p>
        </p:txBody>
      </p:sp>
      <p:pic>
        <p:nvPicPr>
          <p:cNvPr id="3088" name="Picture 16" descr="Verwardheid, Links, Rechtsaf, Rechtdoor">
            <a:extLst>
              <a:ext uri="{FF2B5EF4-FFF2-40B4-BE49-F238E27FC236}">
                <a16:creationId xmlns:a16="http://schemas.microsoft.com/office/drawing/2014/main" id="{46E6B2D5-42E1-E43D-547C-9691232516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3011" y="2292345"/>
            <a:ext cx="3761874" cy="33269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544917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E2DD8DA-BFAA-8A09-C873-4F0D0B5233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5560F2B9-8A29-6357-0D70-6669EADA7F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0399" y="231154"/>
            <a:ext cx="3048001" cy="77060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Veel plezier!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2F3434DB-9A68-1CC1-4418-0449E26C6B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52D4C963-4ACD-4CCF-57E4-FCFC42F9BF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D55DDAE9-E2D4-0E98-61C5-0CBB79BBF4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6353" y="2510590"/>
            <a:ext cx="3499293" cy="270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44517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86799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613E11-BA3B-16CF-AC82-C99A007487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D6AC8DF8-C22B-D600-65C6-19CA11E16C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32221" y="152400"/>
            <a:ext cx="4014537" cy="688213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Eindopdrachten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D800907-6C7D-4829-3D8D-334D88DFEE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C34CD770-57EA-87DC-5C92-7B2C97537AC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906FCDB0-73F2-4326-A26A-AF0788FDD4B6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623804" y="1671136"/>
            <a:ext cx="5616575" cy="35157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1. Schrijf een krantenartikel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2. Bedenk een toneelstuk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3. Ontwerp een bordspel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4. Maak een gebedshuis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5. Ontwerp het Ontmoetingsgebouw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6. Kook cultuurrecepten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7. Componeer een lied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74BCF9F7-4D07-484E-9A91-D7FA561D8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9207" y="4458699"/>
            <a:ext cx="7101389" cy="1781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651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B4028CC-E7DD-A5F2-A446-AF080933AD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79C1B26-EBCF-91D8-75D9-18B5143DA8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68314" y="186602"/>
            <a:ext cx="6553201" cy="703735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1. Schrijf een krantenartikel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8B5FC85-0399-B8CC-5F2D-CC503D594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1AF08C8F-574A-98EA-298A-161C85CD1D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2D11E623-B4B9-4926-8E2E-DF6BEE6AC0F1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30433" y="2761977"/>
            <a:ext cx="5982662" cy="13340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   Schrijf een goed artikel over dat wat je tijdens de Week van de Ontmoeting hebt meegemaakt.</a:t>
            </a:r>
          </a:p>
          <a:p>
            <a:pPr eaLnBrk="1" hangingPunct="1">
              <a:buFontTx/>
              <a:buNone/>
            </a:pPr>
            <a:r>
              <a:rPr lang="nl-NL" altLang="nl-NL" sz="2400" dirty="0">
                <a:solidFill>
                  <a:schemeClr val="tx1"/>
                </a:solidFill>
              </a:rPr>
              <a:t>   </a:t>
            </a:r>
          </a:p>
        </p:txBody>
      </p:sp>
      <p:pic>
        <p:nvPicPr>
          <p:cNvPr id="4100" name="Picture 4" descr="Krant, Kleur, Laat Zien, Nieuws">
            <a:extLst>
              <a:ext uri="{FF2B5EF4-FFF2-40B4-BE49-F238E27FC236}">
                <a16:creationId xmlns:a16="http://schemas.microsoft.com/office/drawing/2014/main" id="{79CA2E22-45E6-46DB-C116-D4B2CC7B98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5329" y="1869009"/>
            <a:ext cx="3623934" cy="3119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7671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87F909-8D8C-39EB-D82E-9AE58BD946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AE9BF27B-A0D2-8DCE-37A4-322DD314DF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6" y="168442"/>
            <a:ext cx="5996235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2. Bedenk een toneelstuk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F1828FC2-3EFE-9D23-FAAE-FBA293F2F2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3232A7E-B8C8-E820-13FF-7FE35CAA64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1E66814-B987-4A7A-9805-88F5AACB76A2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41629" y="2641807"/>
            <a:ext cx="7354887" cy="202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Binnen culturen zijn verhalen belangrijk.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Bedenk bij zo’n verhaal een toneelstuk.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Ontwerp en maak ook zelf de attributen die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nodig zijn.</a:t>
            </a:r>
          </a:p>
        </p:txBody>
      </p:sp>
      <p:pic>
        <p:nvPicPr>
          <p:cNvPr id="2052" name="Picture 4" descr="Zwart Wit, Komedie, Kostuum, Drama">
            <a:extLst>
              <a:ext uri="{FF2B5EF4-FFF2-40B4-BE49-F238E27FC236}">
                <a16:creationId xmlns:a16="http://schemas.microsoft.com/office/drawing/2014/main" id="{4D2C61E8-4768-C273-712E-F91C7964C7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3348" y="2187364"/>
            <a:ext cx="4307023" cy="248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73897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09954-4CE6-012D-CA6F-4CCA4A37CE5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4DB147DC-FF5A-85CC-16D7-0FC48B5070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6" y="168442"/>
            <a:ext cx="6092487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3. Ontwerp een bordspel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82D03985-572B-21AC-1AAA-235B66B7EA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91BC043-6F32-422B-F845-7AFDE9C082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D91A4C96-D13A-49CA-AE19-1CE5EB155EBC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06400" y="2867129"/>
            <a:ext cx="6989012" cy="1123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lnSpc>
                <a:spcPct val="80000"/>
              </a:lnSpc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   Bedenk en maak een bordspel waarmee kinderen meer over de joodse, christelijke en islamitische cultuur leren.</a:t>
            </a:r>
          </a:p>
        </p:txBody>
      </p:sp>
      <p:pic>
        <p:nvPicPr>
          <p:cNvPr id="5122" name="Picture 2" descr="Dobbelsteen, Spel, Kleurrijk, Schaken">
            <a:extLst>
              <a:ext uri="{FF2B5EF4-FFF2-40B4-BE49-F238E27FC236}">
                <a16:creationId xmlns:a16="http://schemas.microsoft.com/office/drawing/2014/main" id="{6152FA93-D1E3-F2F5-6E96-6D4A192B8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5024" y="1756861"/>
            <a:ext cx="3754975" cy="334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348943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6F8EF2-F875-21EA-79A8-02E530245C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3439B58B-9BC1-D955-DDA2-8D97F498166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7" y="168442"/>
            <a:ext cx="5827792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4. Maak een gebedshuis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7436C8-8611-9688-BD54-280E5E6274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48105B1A-2FC8-2EA8-3F4C-2B6CF07057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3EC2A65-0A0F-4A38-966B-D5ECBC19A6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39696" y="2193894"/>
            <a:ext cx="6803315" cy="2470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   Maak van kosteloos materiaal, papier of klei een synagoge, kerk of moskee.</a:t>
            </a:r>
          </a:p>
          <a:p>
            <a:pPr eaLnBrk="1" hangingPunct="1">
              <a:spcBef>
                <a:spcPts val="0"/>
              </a:spcBef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   Hierbij maak je een handleiding waarin je over het door jou gemaakte gebouw vertelt. </a:t>
            </a:r>
          </a:p>
        </p:txBody>
      </p:sp>
      <p:pic>
        <p:nvPicPr>
          <p:cNvPr id="6146" name="Picture 2" descr="Schaar, Kunst, Briefpapier, Hulpmiddel">
            <a:extLst>
              <a:ext uri="{FF2B5EF4-FFF2-40B4-BE49-F238E27FC236}">
                <a16:creationId xmlns:a16="http://schemas.microsoft.com/office/drawing/2014/main" id="{1D2B382B-DD90-C9E8-BF07-52E12E7CD9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673" y="1701006"/>
            <a:ext cx="2284192" cy="3455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959616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86AC1F-6BD4-133D-5BDD-32C4B7A699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FF83D783-F1D7-A1C2-9861-50BDA01E3E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6" y="168442"/>
            <a:ext cx="8570993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5. Ontwerp het ontmoetingsgebouw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0AAE4F7D-5CD1-C85D-FB1A-7C344D337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D0369F09-43A9-239B-A2BA-81F125DD67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AAE5A494-F445-4EC6-BA54-1039B7AC12F3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554330" y="2897678"/>
            <a:ext cx="8076322" cy="10626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  Ontwerp als architect een gebouw dat zowel door joden, christenen als moslims gebruikt kan worden.</a:t>
            </a:r>
          </a:p>
        </p:txBody>
      </p:sp>
      <p:pic>
        <p:nvPicPr>
          <p:cNvPr id="7172" name="Picture 4" descr="Architecten, Bouw, Bouwvakkers, Clip Art">
            <a:extLst>
              <a:ext uri="{FF2B5EF4-FFF2-40B4-BE49-F238E27FC236}">
                <a16:creationId xmlns:a16="http://schemas.microsoft.com/office/drawing/2014/main" id="{3D7D7464-6FC7-E4A8-3993-A15CDDD5F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025" y="1530015"/>
            <a:ext cx="2379665" cy="3797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844462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439A2FC-1698-E6B1-23F4-A4C3387A21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79566A19-D930-EC99-4690-28966191EE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7" y="168442"/>
            <a:ext cx="5763624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6. Kook cultuurrecepten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B973D9E-0F2F-7797-B6F5-2FCC878F99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08B28D65-D6BC-476F-1862-925B72CAE1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797FC25-3CA9-4BC3-AEE3-E0B69FB9C4FD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417344" y="2896654"/>
            <a:ext cx="7796214" cy="1064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 dirty="0">
                <a:solidFill>
                  <a:schemeClr val="tx1"/>
                </a:solidFill>
              </a:rPr>
              <a:t>  Maak aan de hand van een recept een gerecht en ontdek bij welke cultuur dit gerecht hoort.</a:t>
            </a:r>
          </a:p>
        </p:txBody>
      </p:sp>
      <p:pic>
        <p:nvPicPr>
          <p:cNvPr id="8194" name="Picture 2" descr="Koksmuts, Chef, Kleding, Uniform">
            <a:extLst>
              <a:ext uri="{FF2B5EF4-FFF2-40B4-BE49-F238E27FC236}">
                <a16:creationId xmlns:a16="http://schemas.microsoft.com/office/drawing/2014/main" id="{C8D86E27-03E6-B535-3D68-FF65DAE21C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10862" y="1993508"/>
            <a:ext cx="2471737" cy="2870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56100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BFD5978-2044-BC9F-69BA-753B21B2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">
            <a:extLst>
              <a:ext uri="{FF2B5EF4-FFF2-40B4-BE49-F238E27FC236}">
                <a16:creationId xmlns:a16="http://schemas.microsoft.com/office/drawing/2014/main" id="{8DFB1F93-3E2C-38D4-B646-4153629FEBA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155787" y="168442"/>
            <a:ext cx="5555076" cy="698414"/>
          </a:xfrm>
        </p:spPr>
        <p:txBody>
          <a:bodyPr/>
          <a:lstStyle/>
          <a:p>
            <a:r>
              <a:rPr lang="nl-NL" sz="4400" dirty="0">
                <a:latin typeface="+mn-lt"/>
              </a:rPr>
              <a:t>7. Componeer een lied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371D8895-C2D6-A45B-A61F-74003A05199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6" name="Rectangle 4">
            <a:extLst>
              <a:ext uri="{FF2B5EF4-FFF2-40B4-BE49-F238E27FC236}">
                <a16:creationId xmlns:a16="http://schemas.microsoft.com/office/drawing/2014/main" id="{A8EECCE8-897E-F844-BF2C-21D69C956D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nl-NL"/>
          </a:p>
        </p:txBody>
      </p:sp>
      <p:sp>
        <p:nvSpPr>
          <p:cNvPr id="2" name="Rectangle 3">
            <a:extLst>
              <a:ext uri="{FF2B5EF4-FFF2-40B4-BE49-F238E27FC236}">
                <a16:creationId xmlns:a16="http://schemas.microsoft.com/office/drawing/2014/main" id="{3607EA29-12A2-43B0-8A72-AB16F53ABE09}"/>
              </a:ext>
            </a:extLst>
          </p:cNvPr>
          <p:cNvSpPr>
            <a:spLocks noGrp="1" noChangeArrowheads="1"/>
          </p:cNvSpPr>
          <p:nvPr/>
        </p:nvSpPr>
        <p:spPr bwMode="auto">
          <a:xfrm>
            <a:off x="360948" y="2197767"/>
            <a:ext cx="5470358" cy="2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286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20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6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685800" rtl="0" eaLnBrk="0" fontAlgn="base" hangingPunct="0">
              <a:lnSpc>
                <a:spcPct val="110000"/>
              </a:lnSpc>
              <a:spcBef>
                <a:spcPts val="700"/>
              </a:spcBef>
              <a:spcAft>
                <a:spcPct val="0"/>
              </a:spcAft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rgbClr val="595959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Gill Sans MT" panose="020B0502020104020203" pitchFamily="34" charset="0"/>
              <a:buChar char="–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685800" rtl="0" eaLnBrk="1" latinLnBrk="0" hangingPunct="1">
              <a:lnSpc>
                <a:spcPct val="110000"/>
              </a:lnSpc>
              <a:spcBef>
                <a:spcPts val="700"/>
              </a:spcBef>
              <a:buClr>
                <a:schemeClr val="tx2"/>
              </a:buClr>
              <a:buFont typeface="Arial" panose="020B0604020202020204" pitchFamily="34" charset="0"/>
              <a:buChar char="•"/>
              <a:defRPr sz="1400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>
              <a:buFontTx/>
              <a:buNone/>
            </a:pPr>
            <a:r>
              <a:rPr lang="nl-NL" altLang="nl-NL" sz="2800">
                <a:solidFill>
                  <a:schemeClr val="tx1"/>
                </a:solidFill>
              </a:rPr>
              <a:t>   Maak met een </a:t>
            </a:r>
            <a:r>
              <a:rPr lang="nl-NL" altLang="nl-NL" sz="2800" dirty="0">
                <a:solidFill>
                  <a:schemeClr val="tx1"/>
                </a:solidFill>
              </a:rPr>
              <a:t>zelfgeschreven lied aan andere mensen duidelijk wat jullie tijdens de Week van de Ontmoeting gedaan en geleerd hebben.</a:t>
            </a:r>
          </a:p>
        </p:txBody>
      </p:sp>
      <p:pic>
        <p:nvPicPr>
          <p:cNvPr id="9218" name="Picture 2" descr="Melodie, Muziek, Notities, Onomatopee">
            <a:extLst>
              <a:ext uri="{FF2B5EF4-FFF2-40B4-BE49-F238E27FC236}">
                <a16:creationId xmlns:a16="http://schemas.microsoft.com/office/drawing/2014/main" id="{0EF5CA8F-A912-45E8-E99B-0C7A167EA6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8052" y="2292015"/>
            <a:ext cx="3789948" cy="2273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09428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 Vizier" id="{B254CE00-8B6E-405B-AC80-2C2D1B63F53F}" vid="{D34A9B6E-9100-4F78-9F78-1CF535FF9119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d19c6a8b-697f-4a45-ad34-db986db1614b">
      <UserInfo>
        <DisplayName/>
        <AccountId xsi:nil="true"/>
        <AccountType/>
      </UserInfo>
    </SharedWithUsers>
    <MediaLengthInSeconds xmlns="3520fa76-5e0c-48d9-86db-cc74f661fd35" xsi:nil="true"/>
    <lcf76f155ced4ddcb4097134ff3c332f xmlns="3520fa76-5e0c-48d9-86db-cc74f661fd35">
      <Terms xmlns="http://schemas.microsoft.com/office/infopath/2007/PartnerControls"/>
    </lcf76f155ced4ddcb4097134ff3c332f>
    <TaxCatchAll xmlns="d19c6a8b-697f-4a45-ad34-db986db1614b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4EB9FABF894D34C917BC3973BD4E6B8" ma:contentTypeVersion="18" ma:contentTypeDescription="Een nieuw document maken." ma:contentTypeScope="" ma:versionID="75655a462b8fed1a76aeef5a8244bd89">
  <xsd:schema xmlns:xsd="http://www.w3.org/2001/XMLSchema" xmlns:xs="http://www.w3.org/2001/XMLSchema" xmlns:p="http://schemas.microsoft.com/office/2006/metadata/properties" xmlns:ns2="3520fa76-5e0c-48d9-86db-cc74f661fd35" xmlns:ns3="d19c6a8b-697f-4a45-ad34-db986db1614b" targetNamespace="http://schemas.microsoft.com/office/2006/metadata/properties" ma:root="true" ma:fieldsID="5764f38feb071fd99318b2dd6acc5758" ns2:_="" ns3:_="">
    <xsd:import namespace="3520fa76-5e0c-48d9-86db-cc74f661fd35"/>
    <xsd:import namespace="d19c6a8b-697f-4a45-ad34-db986db1614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Location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20fa76-5e0c-48d9-86db-cc74f661fd3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Afbeeldingtags" ma:readOnly="false" ma:fieldId="{5cf76f15-5ced-4ddc-b409-7134ff3c332f}" ma:taxonomyMulti="true" ma:sspId="a3369d9e-d5a2-42e3-a834-2fe58785c8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19c6a8b-697f-4a45-ad34-db986db1614b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8ae2fc3-c4fc-499b-a2b6-4c6b2ac86baf}" ma:internalName="TaxCatchAll" ma:showField="CatchAllData" ma:web="d19c6a8b-697f-4a45-ad34-db986db1614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AB769E5-34FD-4882-8D1A-5704BFA2FE0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951ECF-25D6-431C-837F-870D23407E87}">
  <ds:schemaRefs>
    <ds:schemaRef ds:uri="http://purl.org/dc/terms/"/>
    <ds:schemaRef ds:uri="3520fa76-5e0c-48d9-86db-cc74f661fd35"/>
    <ds:schemaRef ds:uri="http://purl.org/dc/elements/1.1/"/>
    <ds:schemaRef ds:uri="d19c6a8b-697f-4a45-ad34-db986db1614b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BBF70B11-7D34-42BE-AC74-FCC0A0431B3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520fa76-5e0c-48d9-86db-cc74f661fd35"/>
    <ds:schemaRef ds:uri="d19c6a8b-697f-4a45-ad34-db986db1614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Vizier</Template>
  <TotalTime>172</TotalTime>
  <Words>553</Words>
  <Application>Microsoft Office PowerPoint</Application>
  <PresentationFormat>Widescreen</PresentationFormat>
  <Paragraphs>83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Kantoorthema</vt:lpstr>
      <vt:lpstr>Beeldmateriaal dag 4</vt:lpstr>
      <vt:lpstr>Eindopdrachten</vt:lpstr>
      <vt:lpstr>1. Schrijf een krantenartikel</vt:lpstr>
      <vt:lpstr>2. Bedenk een toneelstuk</vt:lpstr>
      <vt:lpstr>3. Ontwerp een bordspel</vt:lpstr>
      <vt:lpstr>4. Maak een gebedshuis</vt:lpstr>
      <vt:lpstr>5. Ontwerp het ontmoetingsgebouw</vt:lpstr>
      <vt:lpstr>6. Kook cultuurrecepten</vt:lpstr>
      <vt:lpstr>7. Componeer een lied</vt:lpstr>
      <vt:lpstr>Kiezen</vt:lpstr>
      <vt:lpstr>Veel plezier!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Marlies Bruining-Kruiper</dc:creator>
  <cp:lastModifiedBy>Marlies Bruining-Kruiper</cp:lastModifiedBy>
  <cp:revision>67</cp:revision>
  <cp:lastPrinted>2024-12-17T10:12:15Z</cp:lastPrinted>
  <dcterms:created xsi:type="dcterms:W3CDTF">2020-05-22T08:25:30Z</dcterms:created>
  <dcterms:modified xsi:type="dcterms:W3CDTF">2025-01-09T08:11:43Z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0x010100E4EB9FABF894D34C917BC3973BD4E6B8</vt:lpwstr>
  </property>
  <property fmtid="{D5CDD505-2E9C-101B-9397-08002B2CF9AE}" pid="3" name="Order">
    <vt:r8>299800</vt:r8>
  </property>
  <property fmtid="{D5CDD505-2E9C-101B-9397-08002B2CF9AE}" pid="4" name="xd_Signature">
    <vt:bool>false</vt:bool>
  </property>
  <property fmtid="{D5CDD505-2E9C-101B-9397-08002B2CF9AE}" pid="5" name="xd_ProgID">
    <vt:lpwstr/>
  </property>
  <property fmtid="{D5CDD505-2E9C-101B-9397-08002B2CF9AE}" pid="6" name="_ExtendedDescription">
    <vt:lpwstr/>
  </property>
  <property fmtid="{D5CDD505-2E9C-101B-9397-08002B2CF9AE}" pid="7" name="TriggerFlowInfo">
    <vt:lpwstr/>
  </property>
  <property fmtid="{D5CDD505-2E9C-101B-9397-08002B2CF9AE}" pid="8" name="TemplateUrl">
    <vt:lpwstr/>
  </property>
  <property fmtid="{D5CDD505-2E9C-101B-9397-08002B2CF9AE}" pid="9" name="ComplianceAssetId">
    <vt:lpwstr/>
  </property>
  <property fmtid="{D5CDD505-2E9C-101B-9397-08002B2CF9AE}" pid="10" name="MediaServiceImageTags">
    <vt:lpwstr/>
  </property>
</Properties>
</file>