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5" r:id="rId6"/>
    <p:sldId id="263" r:id="rId7"/>
    <p:sldId id="262" r:id="rId8"/>
    <p:sldId id="260" r:id="rId9"/>
    <p:sldId id="267" r:id="rId10"/>
    <p:sldId id="25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04E52-1D82-AC9B-B32B-4B4E74C43C18}" v="1" dt="2025-01-06T10:28:2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-31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ies Bruining-Kruiper" userId="432646bd-f828-4755-b6fc-212a59ee244d" providerId="ADAL" clId="{4D4D81B5-8795-4C05-BE56-C82819013777}"/>
    <pc:docChg chg="modSld">
      <pc:chgData name="Marlies Bruining-Kruiper" userId="432646bd-f828-4755-b6fc-212a59ee244d" providerId="ADAL" clId="{4D4D81B5-8795-4C05-BE56-C82819013777}" dt="2024-12-17T09:12:24.864" v="420" actId="20577"/>
      <pc:docMkLst>
        <pc:docMk/>
      </pc:docMkLst>
      <pc:sldChg chg="modTransition">
        <pc:chgData name="Marlies Bruining-Kruiper" userId="432646bd-f828-4755-b6fc-212a59ee244d" providerId="ADAL" clId="{4D4D81B5-8795-4C05-BE56-C82819013777}" dt="2024-12-17T09:08:33.982" v="394"/>
        <pc:sldMkLst>
          <pc:docMk/>
          <pc:sldMk cId="2747432068" sldId="256"/>
        </pc:sldMkLst>
      </pc:sldChg>
      <pc:sldChg chg="modTransition">
        <pc:chgData name="Marlies Bruining-Kruiper" userId="432646bd-f828-4755-b6fc-212a59ee244d" providerId="ADAL" clId="{4D4D81B5-8795-4C05-BE56-C82819013777}" dt="2024-12-17T09:08:48.947" v="400"/>
        <pc:sldMkLst>
          <pc:docMk/>
          <pc:sldMk cId="698679994" sldId="258"/>
        </pc:sldMkLst>
      </pc:sldChg>
      <pc:sldChg chg="modTransition modNotesTx">
        <pc:chgData name="Marlies Bruining-Kruiper" userId="432646bd-f828-4755-b6fc-212a59ee244d" providerId="ADAL" clId="{4D4D81B5-8795-4C05-BE56-C82819013777}" dt="2024-12-17T09:08:41.639" v="398"/>
        <pc:sldMkLst>
          <pc:docMk/>
          <pc:sldMk cId="2755449175" sldId="260"/>
        </pc:sldMkLst>
      </pc:sldChg>
      <pc:sldChg chg="modTransition modNotesTx">
        <pc:chgData name="Marlies Bruining-Kruiper" userId="432646bd-f828-4755-b6fc-212a59ee244d" providerId="ADAL" clId="{4D4D81B5-8795-4C05-BE56-C82819013777}" dt="2024-12-17T09:08:39.910" v="397"/>
        <pc:sldMkLst>
          <pc:docMk/>
          <pc:sldMk cId="3617389706" sldId="262"/>
        </pc:sldMkLst>
      </pc:sldChg>
      <pc:sldChg chg="modTransition modNotesTx">
        <pc:chgData name="Marlies Bruining-Kruiper" userId="432646bd-f828-4755-b6fc-212a59ee244d" providerId="ADAL" clId="{4D4D81B5-8795-4C05-BE56-C82819013777}" dt="2024-12-17T09:12:24.864" v="420" actId="20577"/>
        <pc:sldMkLst>
          <pc:docMk/>
          <pc:sldMk cId="2910651409" sldId="263"/>
        </pc:sldMkLst>
      </pc:sldChg>
      <pc:sldChg chg="modTransition modNotesTx">
        <pc:chgData name="Marlies Bruining-Kruiper" userId="432646bd-f828-4755-b6fc-212a59ee244d" providerId="ADAL" clId="{4D4D81B5-8795-4C05-BE56-C82819013777}" dt="2024-12-17T09:08:35.999" v="395"/>
        <pc:sldMkLst>
          <pc:docMk/>
          <pc:sldMk cId="49767157" sldId="265"/>
        </pc:sldMkLst>
      </pc:sldChg>
      <pc:sldChg chg="modTransition modNotesTx">
        <pc:chgData name="Marlies Bruining-Kruiper" userId="432646bd-f828-4755-b6fc-212a59ee244d" providerId="ADAL" clId="{4D4D81B5-8795-4C05-BE56-C82819013777}" dt="2024-12-17T09:08:43.532" v="399"/>
        <pc:sldMkLst>
          <pc:docMk/>
          <pc:sldMk cId="3644451730" sldId="267"/>
        </pc:sldMkLst>
      </pc:sldChg>
    </pc:docChg>
  </pc:docChgLst>
  <pc:docChgLst>
    <pc:chgData name="Marlies Bruining-Kruiper" userId="S::m.bruining@vizieroost.nl::432646bd-f828-4755-b6fc-212a59ee244d" providerId="AD" clId="Web-{63007BDD-DC5F-997F-E725-B13AFCC82D70}"/>
    <pc:docChg chg="modSld">
      <pc:chgData name="Marlies Bruining-Kruiper" userId="S::m.bruining@vizieroost.nl::432646bd-f828-4755-b6fc-212a59ee244d" providerId="AD" clId="Web-{63007BDD-DC5F-997F-E725-B13AFCC82D70}" dt="2024-12-17T09:04:29.708" v="1"/>
      <pc:docMkLst>
        <pc:docMk/>
      </pc:docMkLst>
      <pc:sldChg chg="modNotes">
        <pc:chgData name="Marlies Bruining-Kruiper" userId="S::m.bruining@vizieroost.nl::432646bd-f828-4755-b6fc-212a59ee244d" providerId="AD" clId="Web-{63007BDD-DC5F-997F-E725-B13AFCC82D70}" dt="2024-12-17T09:04:29.708" v="1"/>
        <pc:sldMkLst>
          <pc:docMk/>
          <pc:sldMk cId="2747432068" sldId="256"/>
        </pc:sldMkLst>
      </pc:sldChg>
    </pc:docChg>
  </pc:docChgLst>
  <pc:docChgLst>
    <pc:chgData name="Marlies Bruining-Kruiper" userId="S::m.bruining@vizieroost.nl::432646bd-f828-4755-b6fc-212a59ee244d" providerId="AD" clId="Web-{45E04E52-1D82-AC9B-B32B-4B4E74C43C18}"/>
    <pc:docChg chg="modSld">
      <pc:chgData name="Marlies Bruining-Kruiper" userId="S::m.bruining@vizieroost.nl::432646bd-f828-4755-b6fc-212a59ee244d" providerId="AD" clId="Web-{45E04E52-1D82-AC9B-B32B-4B4E74C43C18}" dt="2025-01-06T10:28:21.512" v="0" actId="20577"/>
      <pc:docMkLst>
        <pc:docMk/>
      </pc:docMkLst>
      <pc:sldChg chg="modSp">
        <pc:chgData name="Marlies Bruining-Kruiper" userId="S::m.bruining@vizieroost.nl::432646bd-f828-4755-b6fc-212a59ee244d" providerId="AD" clId="Web-{45E04E52-1D82-AC9B-B32B-4B4E74C43C18}" dt="2025-01-06T10:28:21.512" v="0" actId="20577"/>
        <pc:sldMkLst>
          <pc:docMk/>
          <pc:sldMk cId="3617389706" sldId="262"/>
        </pc:sldMkLst>
        <pc:spChg chg="mod">
          <ac:chgData name="Marlies Bruining-Kruiper" userId="S::m.bruining@vizieroost.nl::432646bd-f828-4755-b6fc-212a59ee244d" providerId="AD" clId="Web-{45E04E52-1D82-AC9B-B32B-4B4E74C43C18}" dt="2025-01-06T10:28:21.512" v="0" actId="20577"/>
          <ac:spMkLst>
            <pc:docMk/>
            <pc:sldMk cId="3617389706" sldId="262"/>
            <ac:spMk id="2" creationId="{77D131EF-6EDF-410A-BB2F-BEC8B0A23C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915-1EE3-42B4-9B97-364321EA0824}" type="datetimeFigureOut">
              <a:t>6-1-2025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F68D-C540-4F78-8894-4143089F7A7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nl-NL"/>
              <a:t>Startpagina.</a:t>
            </a:r>
            <a:endParaRPr lang="en-US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nl-NL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nl-NL" b="1" dirty="0"/>
              <a:t>Volgende dia: druk 1 keer op &lt;enter&gt;.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39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Door middel van deze dia kunt u de leerlingen laten zien naar welk gebedshuis een excursie mogelijk is.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Bespreek met de leerlingen naar welk gebouw of welke gebouwen zij gaan.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Indien u voor de mogelijkheid Excursie in de klas kiest kunt u aangeven welke gebouwen u gaat ‘bezoeken’.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56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Bespreek met de leerlingen de regels die in de gebedshuizen gelden. Bespreek alleen de regels die gelden in het gebouw dat u met uw groep gaat bezoeken.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Indien u kiest voor de mogelijkheid Excursie in de klas, kunt u deze dia overslaan.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</a:t>
            </a:r>
            <a:r>
              <a:rPr lang="nl-NL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druk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keer op &lt;enter&gt;.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0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punten in deze dia kunt u met de leerlingen, als voorbereiding op de excursie, bespreken.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 is tevens het geval als u voor de mogelijkheid Excursie in de klas kiest.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48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Indien u gebruikmaakt van de mogelijkheid Excursie in de klas kunt u deze dia gebruiken.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Door in de diavoorstelling op de afbeeldingen te klikken wordt het filmfragment van het desbetreffende gebedshuis via internet gestart.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Indien u middels een fysieke excursie een gebedshuis bezoekt en verder geen aandacht aan dit onderdeel wilt besteden, kunt u deze dia overslaan.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61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Einddia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Einde presentatie: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22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F68D-C540-4F78-8894-4143089F7A7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41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A0BC9B1-1E22-4C34-871B-4EB518E2A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28956-DC6B-4DB7-B46A-45F0E7D6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5CAEAD-8B66-475C-882B-1B25E643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DF053-E1ED-4EBE-A624-CC0F70EF4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1073"/>
            <a:ext cx="12192000" cy="8169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6FA11C1-51FF-4F68-A7B7-E584207D8A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43"/>
            <a:ext cx="12192000" cy="5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929A70C-96A7-4A4C-BEE6-DDCD96FD5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1625"/>
            <a:ext cx="12192000" cy="147637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643E24D-9D5D-43D7-90BF-4C5899E806E3}"/>
              </a:ext>
            </a:extLst>
          </p:cNvPr>
          <p:cNvSpPr/>
          <p:nvPr userDrawn="1"/>
        </p:nvSpPr>
        <p:spPr>
          <a:xfrm>
            <a:off x="0" y="504825"/>
            <a:ext cx="12192000" cy="4876800"/>
          </a:xfrm>
          <a:prstGeom prst="rect">
            <a:avLst/>
          </a:prstGeom>
          <a:solidFill>
            <a:srgbClr val="336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EAFD6E74-37AE-4AD4-9200-9B4D08BD6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" y="145923"/>
            <a:ext cx="2746248" cy="83210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2B68DCE-1DEB-4B2A-86E7-FFA8CD0463E9}"/>
              </a:ext>
            </a:extLst>
          </p:cNvPr>
          <p:cNvSpPr txBox="1"/>
          <p:nvPr userDrawn="1"/>
        </p:nvSpPr>
        <p:spPr>
          <a:xfrm>
            <a:off x="709612" y="1628775"/>
            <a:ext cx="10772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Vizier maakt discriminatie bespreekbaar en bestrijdt discriminatie.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Voelt u zich gediscrimineerd? Of heeft u vragen over discriminatie?</a:t>
            </a:r>
          </a:p>
          <a:p>
            <a:r>
              <a:rPr lang="nl-NL" sz="2400" dirty="0">
                <a:solidFill>
                  <a:schemeClr val="bg1"/>
                </a:solidFill>
              </a:rPr>
              <a:t>Neem contact op met Vizier.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vizieroost.nl</a:t>
            </a:r>
          </a:p>
          <a:p>
            <a:r>
              <a:rPr lang="nl-NL" sz="2400" dirty="0">
                <a:solidFill>
                  <a:schemeClr val="bg1"/>
                </a:solidFill>
              </a:rPr>
              <a:t>discriminatieoost.nl</a:t>
            </a:r>
          </a:p>
          <a:p>
            <a:r>
              <a:rPr lang="nl-NL" sz="2400">
                <a:solidFill>
                  <a:schemeClr val="bg1"/>
                </a:solidFill>
              </a:rPr>
              <a:t>085-0734600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6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schooltv.nl/video-item/de-protestantse-kerk-het-gebedshuis-van-protestanten" TargetMode="External"/><Relationship Id="rId7" Type="http://schemas.openxmlformats.org/officeDocument/2006/relationships/hyperlink" Target="https://schooltv.nl/video-item/de-moskee-het-gebedshuis-van-mosli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chooltv.nl/video-item/de-katholieke-kerk-het-gebedshuis-van-katholieken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schooltv.nl/video-item/de-synagoge-het-gebedshuis-van-jod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2D6C9-B3F9-424B-8D5C-7F96EC570B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96731" y="1475988"/>
            <a:ext cx="5221627" cy="771542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+mn-lt"/>
              </a:rPr>
              <a:t>Beeldmateriaal dag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1ED83-078E-164F-78DA-6F734F0E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12" y="917417"/>
            <a:ext cx="2828826" cy="188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3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28CC-E7DD-A5F2-A446-AF080933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79C1B26-EBCF-91D8-75D9-18B5143DA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315" y="186602"/>
            <a:ext cx="5253790" cy="703735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Bezoek gebedshuizen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B5FC85-0399-B8CC-5F2D-CC503D59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F08C8F-574A-98EA-298A-161C85CD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03C67C-C3BD-5030-6075-CA6D1575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75" y="1521425"/>
            <a:ext cx="1928412" cy="40536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5D8372C-922F-279C-537C-34634F66C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99" y="1521425"/>
            <a:ext cx="1813717" cy="405419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1A15891-4439-5CFF-662D-E0C4C11BF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928" y="1521425"/>
            <a:ext cx="1641477" cy="40536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76636AA-356F-6800-363E-9544893E8DA5}"/>
              </a:ext>
            </a:extLst>
          </p:cNvPr>
          <p:cNvSpPr txBox="1"/>
          <p:nvPr/>
        </p:nvSpPr>
        <p:spPr>
          <a:xfrm>
            <a:off x="2481312" y="5682006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jodendom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F6EE744-8370-310D-5BC8-E9CD440BA9D9}"/>
              </a:ext>
            </a:extLst>
          </p:cNvPr>
          <p:cNvSpPr txBox="1"/>
          <p:nvPr/>
        </p:nvSpPr>
        <p:spPr>
          <a:xfrm>
            <a:off x="5174288" y="5682006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christendom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31E3C10-F168-1160-E370-86B2E192203D}"/>
              </a:ext>
            </a:extLst>
          </p:cNvPr>
          <p:cNvSpPr txBox="1"/>
          <p:nvPr/>
        </p:nvSpPr>
        <p:spPr>
          <a:xfrm>
            <a:off x="7723797" y="5682006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islam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D4ED082-CA34-79ED-C443-CA1B2612878E}"/>
              </a:ext>
            </a:extLst>
          </p:cNvPr>
          <p:cNvSpPr txBox="1"/>
          <p:nvPr/>
        </p:nvSpPr>
        <p:spPr>
          <a:xfrm>
            <a:off x="2481312" y="1085597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Synagoge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53515B-4F6F-E811-8274-EA642B81EA5A}"/>
              </a:ext>
            </a:extLst>
          </p:cNvPr>
          <p:cNvSpPr txBox="1"/>
          <p:nvPr/>
        </p:nvSpPr>
        <p:spPr>
          <a:xfrm>
            <a:off x="5174288" y="1085597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Kerk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66E1E4-6590-E7F3-488B-3A98002897AB}"/>
              </a:ext>
            </a:extLst>
          </p:cNvPr>
          <p:cNvSpPr txBox="1"/>
          <p:nvPr/>
        </p:nvSpPr>
        <p:spPr>
          <a:xfrm>
            <a:off x="7723796" y="1085597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Moskee</a:t>
            </a:r>
          </a:p>
        </p:txBody>
      </p:sp>
    </p:spTree>
    <p:extLst>
      <p:ext uri="{BB962C8B-B14F-4D97-AF65-F5344CB8AC3E}">
        <p14:creationId xmlns:p14="http://schemas.microsoft.com/office/powerpoint/2010/main" val="4976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3E11-BA3B-16CF-AC82-C99A0074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6AC8DF8-C22B-D600-65C6-19CA11E16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221" y="152400"/>
            <a:ext cx="2907631" cy="688213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Afspraken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800907-6C7D-4829-3D8D-334D88DF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4CD770-57EA-87DC-5C92-7B2C9753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EABC12-885A-4AD0-98E3-B5F149A01D0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5358" y="1317207"/>
            <a:ext cx="8041356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Jongens en mannen dragen in de synagoge hoofdbedekking. Je kan een </a:t>
            </a:r>
            <a:r>
              <a:rPr lang="nl-NL" sz="1700" dirty="0" err="1">
                <a:solidFill>
                  <a:schemeClr val="tx1"/>
                </a:solidFill>
              </a:rPr>
              <a:t>keppel</a:t>
            </a:r>
            <a:r>
              <a:rPr lang="nl-NL" sz="1700" dirty="0">
                <a:solidFill>
                  <a:schemeClr val="tx1"/>
                </a:solidFill>
              </a:rPr>
              <a:t> lenen of een eigen pet meenemen.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Voordat je de gebedszaal van de moskee binnengaat, doe je je schoenen uit.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In het gebouw praat je zachtjes of fluister je.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Je loopt rustig.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Als je een vraag hebt, of als je antwoord op een vraag wilt geven, steek je je vinger op.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Luister goed naar de rondleider.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Laat eten en mobiele telefoons op school.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700" dirty="0">
                <a:solidFill>
                  <a:schemeClr val="tx1"/>
                </a:solidFill>
              </a:rPr>
              <a:t>Je schouders, buik en knieën moeten bedekt zijn.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l-NL" sz="17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nl-NL" sz="3000" b="1" dirty="0">
                <a:solidFill>
                  <a:schemeClr val="tx1"/>
                </a:solidFill>
              </a:rPr>
              <a:t>Veel plezier!</a:t>
            </a:r>
          </a:p>
        </p:txBody>
      </p:sp>
      <p:pic>
        <p:nvPicPr>
          <p:cNvPr id="1026" name="Picture 2" descr="3D render takenlijst met tekentaak of test">
            <a:extLst>
              <a:ext uri="{FF2B5EF4-FFF2-40B4-BE49-F238E27FC236}">
                <a16:creationId xmlns:a16="http://schemas.microsoft.com/office/drawing/2014/main" id="{9E47D714-B0AB-3EBC-F857-8F0AE488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56" y="3693694"/>
            <a:ext cx="3308086" cy="248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51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F909-8D8C-39EB-D82E-9AE58BD94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E9BF27B-A0D2-8DCE-37A4-322DD314D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7" y="168442"/>
            <a:ext cx="3662108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Voorbereiding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828FC2-3EFE-9D23-FAAE-FBA293F2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232A7E-B8C8-E820-13FF-7FE35CAA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D131EF-6EDF-410A-BB2F-BEC8B0A23C1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7095" y="2270918"/>
            <a:ext cx="7561262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Naar welk gebedshuis of welke gebedshuizen gaan jullie?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>
                <a:solidFill>
                  <a:schemeClr val="tx1"/>
                </a:solidFill>
              </a:rPr>
              <a:t>Voor welke cultuur is dit gebouw belangrijk?</a:t>
            </a:r>
            <a:endParaRPr lang="nl-NL" sz="2400">
              <a:solidFill>
                <a:schemeClr val="tx1"/>
              </a:solidFill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Is iemand van jullie al eens in een gebedshuis geweest?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Wat denken jullie daar te zien?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>
                <a:solidFill>
                  <a:schemeClr val="tx1"/>
                </a:solidFill>
              </a:rPr>
              <a:t>Wat zou je willen weten?</a:t>
            </a:r>
          </a:p>
        </p:txBody>
      </p:sp>
      <p:pic>
        <p:nvPicPr>
          <p:cNvPr id="2050" name="Picture 2" descr="Gele gloeilamp met een tekstballon">
            <a:extLst>
              <a:ext uri="{FF2B5EF4-FFF2-40B4-BE49-F238E27FC236}">
                <a16:creationId xmlns:a16="http://schemas.microsoft.com/office/drawing/2014/main" id="{F829B202-F65B-DB00-BBEE-33090507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68" y="4090610"/>
            <a:ext cx="3502219" cy="231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8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AB71-E6D4-E4E9-7D9F-157AB8B6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3F22361-2920-7EA7-F277-1015E24F4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241" y="188703"/>
            <a:ext cx="4383505" cy="682040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Excursie in de klas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09CD81-1A6E-D866-E612-3C5B9EB8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0AA2EA-9440-20BD-E2DD-C006E988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4" name="Picture 2" descr="Gebouw, Kerk, Kruis, Schilderachtige">
            <a:hlinkClick r:id="rId3"/>
            <a:extLst>
              <a:ext uri="{FF2B5EF4-FFF2-40B4-BE49-F238E27FC236}">
                <a16:creationId xmlns:a16="http://schemas.microsoft.com/office/drawing/2014/main" id="{D154CB1B-534A-11A2-0B85-3085623D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34" y="2538661"/>
            <a:ext cx="1719462" cy="17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Christelijk, Kerk, Religieus, Silhouet">
            <a:extLst>
              <a:ext uri="{FF2B5EF4-FFF2-40B4-BE49-F238E27FC236}">
                <a16:creationId xmlns:a16="http://schemas.microsoft.com/office/drawing/2014/main" id="{210930B5-F70D-4AAB-8FBD-01266F2E35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0" name="Picture 8" descr="Christelijk, Kerk, Religieus, Silhouet">
            <a:hlinkClick r:id="rId5"/>
            <a:extLst>
              <a:ext uri="{FF2B5EF4-FFF2-40B4-BE49-F238E27FC236}">
                <a16:creationId xmlns:a16="http://schemas.microsoft.com/office/drawing/2014/main" id="{6A7ED13B-D399-1C30-EEA9-ABD81B7A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61" y="1704471"/>
            <a:ext cx="1307432" cy="2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skee, Masjid, God, Aanbidden, Islam">
            <a:hlinkClick r:id="rId7"/>
            <a:extLst>
              <a:ext uri="{FF2B5EF4-FFF2-40B4-BE49-F238E27FC236}">
                <a16:creationId xmlns:a16="http://schemas.microsoft.com/office/drawing/2014/main" id="{EE50C821-3C68-E804-06AE-4200386F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21" y="2722142"/>
            <a:ext cx="2366211" cy="15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ynagogue - Free buildings icons">
            <a:hlinkClick r:id="rId9"/>
            <a:extLst>
              <a:ext uri="{FF2B5EF4-FFF2-40B4-BE49-F238E27FC236}">
                <a16:creationId xmlns:a16="http://schemas.microsoft.com/office/drawing/2014/main" id="{5DD5D72E-2FC8-62C7-5A3C-DFD5F573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85" y="23574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A5B8882-4251-D123-2EAC-6B816041D85F}"/>
              </a:ext>
            </a:extLst>
          </p:cNvPr>
          <p:cNvSpPr txBox="1"/>
          <p:nvPr/>
        </p:nvSpPr>
        <p:spPr>
          <a:xfrm>
            <a:off x="1574504" y="4500561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Synagoge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F5BD23-6031-2311-12EE-3CDC78CECE13}"/>
              </a:ext>
            </a:extLst>
          </p:cNvPr>
          <p:cNvSpPr txBox="1"/>
          <p:nvPr/>
        </p:nvSpPr>
        <p:spPr>
          <a:xfrm>
            <a:off x="3854707" y="4500561"/>
            <a:ext cx="164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Katholieke kerk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99B7577-8E93-7483-9D8F-6D3DD756EE16}"/>
              </a:ext>
            </a:extLst>
          </p:cNvPr>
          <p:cNvSpPr txBox="1"/>
          <p:nvPr/>
        </p:nvSpPr>
        <p:spPr>
          <a:xfrm>
            <a:off x="5993989" y="4500561"/>
            <a:ext cx="184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Protestantse kerk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DF12EFE-8E6F-03C2-AEC9-E925572F0A5A}"/>
              </a:ext>
            </a:extLst>
          </p:cNvPr>
          <p:cNvSpPr txBox="1"/>
          <p:nvPr/>
        </p:nvSpPr>
        <p:spPr>
          <a:xfrm>
            <a:off x="9054057" y="4500561"/>
            <a:ext cx="15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Moskee</a:t>
            </a:r>
          </a:p>
        </p:txBody>
      </p:sp>
    </p:spTree>
    <p:extLst>
      <p:ext uri="{BB962C8B-B14F-4D97-AF65-F5344CB8AC3E}">
        <p14:creationId xmlns:p14="http://schemas.microsoft.com/office/powerpoint/2010/main" val="2755449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DD8DA-BFAA-8A09-C873-4F0D0B523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560F2B9-8A29-6357-0D70-6669EADA7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9" y="231154"/>
            <a:ext cx="3048001" cy="770604"/>
          </a:xfrm>
        </p:spPr>
        <p:txBody>
          <a:bodyPr/>
          <a:lstStyle/>
          <a:p>
            <a:r>
              <a:rPr lang="nl-NL" sz="4400">
                <a:latin typeface="+mn-lt"/>
              </a:rPr>
              <a:t>Veel plezier!</a:t>
            </a:r>
            <a:endParaRPr lang="nl-NL" sz="440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3434DB-9A68-1CC1-4418-0449E26C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D4C963-4ACD-4CCF-57E4-FCFC42F9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5DDAE9-E2D4-0E98-61C5-0CBB79BB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3" y="2510590"/>
            <a:ext cx="3499293" cy="27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7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izier" id="{B254CE00-8B6E-405B-AC80-2C2D1B63F53F}" vid="{D34A9B6E-9100-4F78-9F78-1CF535FF91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9c6a8b-697f-4a45-ad34-db986db1614b">
      <UserInfo>
        <DisplayName/>
        <AccountId xsi:nil="true"/>
        <AccountType/>
      </UserInfo>
    </SharedWithUsers>
    <MediaLengthInSeconds xmlns="3520fa76-5e0c-48d9-86db-cc74f661fd35" xsi:nil="true"/>
    <lcf76f155ced4ddcb4097134ff3c332f xmlns="3520fa76-5e0c-48d9-86db-cc74f661fd35">
      <Terms xmlns="http://schemas.microsoft.com/office/infopath/2007/PartnerControls"/>
    </lcf76f155ced4ddcb4097134ff3c332f>
    <TaxCatchAll xmlns="d19c6a8b-697f-4a45-ad34-db986db161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B9FABF894D34C917BC3973BD4E6B8" ma:contentTypeVersion="18" ma:contentTypeDescription="Een nieuw document maken." ma:contentTypeScope="" ma:versionID="75655a462b8fed1a76aeef5a8244bd89">
  <xsd:schema xmlns:xsd="http://www.w3.org/2001/XMLSchema" xmlns:xs="http://www.w3.org/2001/XMLSchema" xmlns:p="http://schemas.microsoft.com/office/2006/metadata/properties" xmlns:ns2="3520fa76-5e0c-48d9-86db-cc74f661fd35" xmlns:ns3="d19c6a8b-697f-4a45-ad34-db986db1614b" targetNamespace="http://schemas.microsoft.com/office/2006/metadata/properties" ma:root="true" ma:fieldsID="5764f38feb071fd99318b2dd6acc5758" ns2:_="" ns3:_="">
    <xsd:import namespace="3520fa76-5e0c-48d9-86db-cc74f661fd35"/>
    <xsd:import namespace="d19c6a8b-697f-4a45-ad34-db986db16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0fa76-5e0c-48d9-86db-cc74f661f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3369d9e-d5a2-42e3-a834-2fe58785c8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c6a8b-697f-4a45-ad34-db986db16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8ae2fc3-c4fc-499b-a2b6-4c6b2ac86baf}" ma:internalName="TaxCatchAll" ma:showField="CatchAllData" ma:web="d19c6a8b-697f-4a45-ad34-db986db16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51ECF-25D6-431C-837F-870D23407E8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3520fa76-5e0c-48d9-86db-cc74f661fd35"/>
    <ds:schemaRef ds:uri="d19c6a8b-697f-4a45-ad34-db986db1614b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AB769E5-34FD-4882-8D1A-5704BFA2F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212EAE-4C16-4813-B87C-12C04D7CF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0fa76-5e0c-48d9-86db-cc74f661fd35"/>
    <ds:schemaRef ds:uri="d19c6a8b-697f-4a45-ad34-db986db16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Vizier</Template>
  <TotalTime>132</TotalTime>
  <Words>457</Words>
  <Application>Microsoft Office PowerPoint</Application>
  <PresentationFormat>Breedbeeld</PresentationFormat>
  <Paragraphs>64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Beeldmateriaal dag 3</vt:lpstr>
      <vt:lpstr>Bezoek gebedshuizen</vt:lpstr>
      <vt:lpstr>Afspraken</vt:lpstr>
      <vt:lpstr>Voorbereiding</vt:lpstr>
      <vt:lpstr>Excursie in de klas</vt:lpstr>
      <vt:lpstr>Veel plezier!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Bruining-Kruiper</dc:creator>
  <cp:lastModifiedBy>Marlies Bruining-Kruiper</cp:lastModifiedBy>
  <cp:revision>46</cp:revision>
  <cp:lastPrinted>2024-12-17T09:11:44Z</cp:lastPrinted>
  <dcterms:created xsi:type="dcterms:W3CDTF">2020-05-22T08:25:30Z</dcterms:created>
  <dcterms:modified xsi:type="dcterms:W3CDTF">2025-01-06T10:28:21Z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0x010100E4EB9FABF894D34C917BC3973BD4E6B8</vt:lpwstr>
  </property>
  <property fmtid="{D5CDD505-2E9C-101B-9397-08002B2CF9AE}" pid="3" name="Order">
    <vt:r8>299800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