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9" r:id="rId7"/>
    <p:sldId id="261" r:id="rId8"/>
    <p:sldId id="263" r:id="rId9"/>
    <p:sldId id="260" r:id="rId10"/>
    <p:sldId id="262" r:id="rId11"/>
    <p:sldId id="265" r:id="rId12"/>
    <p:sldId id="267" r:id="rId13"/>
    <p:sldId id="25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106D5-4434-7ED2-225C-A52505C3EECC}" v="13" dt="2025-01-09T08:00:35.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ruining-Kruiper" userId="432646bd-f828-4755-b6fc-212a59ee244d" providerId="ADAL" clId="{CC6D29BF-1985-4BC0-9477-DE148CD7BE44}"/>
    <pc:docChg chg="modSld">
      <pc:chgData name="Marlies Bruining-Kruiper" userId="432646bd-f828-4755-b6fc-212a59ee244d" providerId="ADAL" clId="{CC6D29BF-1985-4BC0-9477-DE148CD7BE44}" dt="2024-12-17T09:02:15.453" v="638" actId="20577"/>
      <pc:docMkLst>
        <pc:docMk/>
      </pc:docMkLst>
      <pc:sldChg chg="modTransition modNotesTx">
        <pc:chgData name="Marlies Bruining-Kruiper" userId="432646bd-f828-4755-b6fc-212a59ee244d" providerId="ADAL" clId="{CC6D29BF-1985-4BC0-9477-DE148CD7BE44}" dt="2024-12-17T09:01:48.611" v="634" actId="6549"/>
        <pc:sldMkLst>
          <pc:docMk/>
          <pc:sldMk cId="2747432068" sldId="256"/>
        </pc:sldMkLst>
      </pc:sldChg>
      <pc:sldChg chg="modTransition modNotesTx">
        <pc:chgData name="Marlies Bruining-Kruiper" userId="432646bd-f828-4755-b6fc-212a59ee244d" providerId="ADAL" clId="{CC6D29BF-1985-4BC0-9477-DE148CD7BE44}" dt="2024-12-17T08:57:48.683" v="578"/>
        <pc:sldMkLst>
          <pc:docMk/>
          <pc:sldMk cId="78749968" sldId="257"/>
        </pc:sldMkLst>
      </pc:sldChg>
      <pc:sldChg chg="modTransition">
        <pc:chgData name="Marlies Bruining-Kruiper" userId="432646bd-f828-4755-b6fc-212a59ee244d" providerId="ADAL" clId="{CC6D29BF-1985-4BC0-9477-DE148CD7BE44}" dt="2024-12-17T08:58:06.004" v="586"/>
        <pc:sldMkLst>
          <pc:docMk/>
          <pc:sldMk cId="698679994" sldId="258"/>
        </pc:sldMkLst>
      </pc:sldChg>
      <pc:sldChg chg="modSp mod modTransition modNotesTx">
        <pc:chgData name="Marlies Bruining-Kruiper" userId="432646bd-f828-4755-b6fc-212a59ee244d" providerId="ADAL" clId="{CC6D29BF-1985-4BC0-9477-DE148CD7BE44}" dt="2024-12-17T09:02:15.453" v="638" actId="20577"/>
        <pc:sldMkLst>
          <pc:docMk/>
          <pc:sldMk cId="598307979" sldId="259"/>
        </pc:sldMkLst>
        <pc:spChg chg="mod">
          <ac:chgData name="Marlies Bruining-Kruiper" userId="432646bd-f828-4755-b6fc-212a59ee244d" providerId="ADAL" clId="{CC6D29BF-1985-4BC0-9477-DE148CD7BE44}" dt="2024-12-17T09:02:11.827" v="636" actId="6549"/>
          <ac:spMkLst>
            <pc:docMk/>
            <pc:sldMk cId="598307979" sldId="259"/>
            <ac:spMk id="11" creationId="{799BB240-C4EF-4853-A371-46FE731EC5C2}"/>
          </ac:spMkLst>
        </pc:spChg>
      </pc:sldChg>
      <pc:sldChg chg="modTransition modNotesTx">
        <pc:chgData name="Marlies Bruining-Kruiper" userId="432646bd-f828-4755-b6fc-212a59ee244d" providerId="ADAL" clId="{CC6D29BF-1985-4BC0-9477-DE148CD7BE44}" dt="2024-12-17T08:57:57.013" v="582"/>
        <pc:sldMkLst>
          <pc:docMk/>
          <pc:sldMk cId="2755449175" sldId="260"/>
        </pc:sldMkLst>
      </pc:sldChg>
      <pc:sldChg chg="modTransition modNotesTx">
        <pc:chgData name="Marlies Bruining-Kruiper" userId="432646bd-f828-4755-b6fc-212a59ee244d" providerId="ADAL" clId="{CC6D29BF-1985-4BC0-9477-DE148CD7BE44}" dt="2024-12-17T08:57:52.479" v="580"/>
        <pc:sldMkLst>
          <pc:docMk/>
          <pc:sldMk cId="1752459222" sldId="261"/>
        </pc:sldMkLst>
      </pc:sldChg>
      <pc:sldChg chg="modTransition modNotesTx">
        <pc:chgData name="Marlies Bruining-Kruiper" userId="432646bd-f828-4755-b6fc-212a59ee244d" providerId="ADAL" clId="{CC6D29BF-1985-4BC0-9477-DE148CD7BE44}" dt="2024-12-17T08:58:00.395" v="583"/>
        <pc:sldMkLst>
          <pc:docMk/>
          <pc:sldMk cId="3617389706" sldId="262"/>
        </pc:sldMkLst>
      </pc:sldChg>
      <pc:sldChg chg="modTransition modNotesTx">
        <pc:chgData name="Marlies Bruining-Kruiper" userId="432646bd-f828-4755-b6fc-212a59ee244d" providerId="ADAL" clId="{CC6D29BF-1985-4BC0-9477-DE148CD7BE44}" dt="2024-12-17T08:57:54.836" v="581"/>
        <pc:sldMkLst>
          <pc:docMk/>
          <pc:sldMk cId="2910651409" sldId="263"/>
        </pc:sldMkLst>
      </pc:sldChg>
      <pc:sldChg chg="modTransition modNotesTx">
        <pc:chgData name="Marlies Bruining-Kruiper" userId="432646bd-f828-4755-b6fc-212a59ee244d" providerId="ADAL" clId="{CC6D29BF-1985-4BC0-9477-DE148CD7BE44}" dt="2024-12-17T08:58:02.447" v="584"/>
        <pc:sldMkLst>
          <pc:docMk/>
          <pc:sldMk cId="49767157" sldId="265"/>
        </pc:sldMkLst>
      </pc:sldChg>
      <pc:sldChg chg="modTransition modNotesTx">
        <pc:chgData name="Marlies Bruining-Kruiper" userId="432646bd-f828-4755-b6fc-212a59ee244d" providerId="ADAL" clId="{CC6D29BF-1985-4BC0-9477-DE148CD7BE44}" dt="2024-12-17T08:58:04.309" v="585"/>
        <pc:sldMkLst>
          <pc:docMk/>
          <pc:sldMk cId="3644451730" sldId="267"/>
        </pc:sldMkLst>
      </pc:sldChg>
    </pc:docChg>
  </pc:docChgLst>
  <pc:docChgLst>
    <pc:chgData name="Marlies Bruining-Kruiper" userId="S::m.bruining@vizieroost.nl::432646bd-f828-4755-b6fc-212a59ee244d" providerId="AD" clId="Web-{8F9F3827-4BA5-4908-001F-ACE80E5D6780}"/>
    <pc:docChg chg="modSld">
      <pc:chgData name="Marlies Bruining-Kruiper" userId="S::m.bruining@vizieroost.nl::432646bd-f828-4755-b6fc-212a59ee244d" providerId="AD" clId="Web-{8F9F3827-4BA5-4908-001F-ACE80E5D6780}" dt="2025-01-06T10:25:09.645" v="7" actId="20577"/>
      <pc:docMkLst>
        <pc:docMk/>
      </pc:docMkLst>
      <pc:sldChg chg="modSp">
        <pc:chgData name="Marlies Bruining-Kruiper" userId="S::m.bruining@vizieroost.nl::432646bd-f828-4755-b6fc-212a59ee244d" providerId="AD" clId="Web-{8F9F3827-4BA5-4908-001F-ACE80E5D6780}" dt="2025-01-06T10:25:09.645" v="7" actId="20577"/>
        <pc:sldMkLst>
          <pc:docMk/>
          <pc:sldMk cId="2910651409" sldId="263"/>
        </pc:sldMkLst>
        <pc:spChg chg="mod">
          <ac:chgData name="Marlies Bruining-Kruiper" userId="S::m.bruining@vizieroost.nl::432646bd-f828-4755-b6fc-212a59ee244d" providerId="AD" clId="Web-{8F9F3827-4BA5-4908-001F-ACE80E5D6780}" dt="2025-01-06T10:25:09.645" v="7" actId="20577"/>
          <ac:spMkLst>
            <pc:docMk/>
            <pc:sldMk cId="2910651409" sldId="263"/>
            <ac:spMk id="7" creationId="{76ADA326-7F89-4097-BEAE-39F6D448E52A}"/>
          </ac:spMkLst>
        </pc:spChg>
      </pc:sldChg>
    </pc:docChg>
  </pc:docChgLst>
  <pc:docChgLst>
    <pc:chgData name="Marlies Bruining-Kruiper" userId="S::m.bruining@vizieroost.nl::432646bd-f828-4755-b6fc-212a59ee244d" providerId="AD" clId="Web-{93FD21E5-0B56-B0A6-F61C-D096201C2BF9}"/>
    <pc:docChg chg="modSld">
      <pc:chgData name="Marlies Bruining-Kruiper" userId="S::m.bruining@vizieroost.nl::432646bd-f828-4755-b6fc-212a59ee244d" providerId="AD" clId="Web-{93FD21E5-0B56-B0A6-F61C-D096201C2BF9}" dt="2024-12-27T16:37:20.127" v="2"/>
      <pc:docMkLst>
        <pc:docMk/>
      </pc:docMkLst>
      <pc:sldChg chg="addSp delSp modSp">
        <pc:chgData name="Marlies Bruining-Kruiper" userId="S::m.bruining@vizieroost.nl::432646bd-f828-4755-b6fc-212a59ee244d" providerId="AD" clId="Web-{93FD21E5-0B56-B0A6-F61C-D096201C2BF9}" dt="2024-12-27T16:37:20.127" v="2"/>
        <pc:sldMkLst>
          <pc:docMk/>
          <pc:sldMk cId="49767157" sldId="265"/>
        </pc:sldMkLst>
        <pc:picChg chg="add del mod">
          <ac:chgData name="Marlies Bruining-Kruiper" userId="S::m.bruining@vizieroost.nl::432646bd-f828-4755-b6fc-212a59ee244d" providerId="AD" clId="Web-{93FD21E5-0B56-B0A6-F61C-D096201C2BF9}" dt="2024-12-27T16:37:20.127" v="2"/>
          <ac:picMkLst>
            <pc:docMk/>
            <pc:sldMk cId="49767157" sldId="265"/>
            <ac:picMk id="2" creationId="{A5100125-ADEC-4DB8-B256-FE520B40586F}"/>
          </ac:picMkLst>
        </pc:picChg>
      </pc:sldChg>
    </pc:docChg>
  </pc:docChgLst>
  <pc:docChgLst>
    <pc:chgData name="Marlies Bruining-Kruiper" userId="S::m.bruining@vizieroost.nl::432646bd-f828-4755-b6fc-212a59ee244d" providerId="AD" clId="Web-{069106D5-4434-7ED2-225C-A52505C3EECC}"/>
    <pc:docChg chg="modSld">
      <pc:chgData name="Marlies Bruining-Kruiper" userId="S::m.bruining@vizieroost.nl::432646bd-f828-4755-b6fc-212a59ee244d" providerId="AD" clId="Web-{069106D5-4434-7ED2-225C-A52505C3EECC}" dt="2025-01-09T08:03:53.270" v="53"/>
      <pc:docMkLst>
        <pc:docMk/>
      </pc:docMkLst>
      <pc:sldChg chg="modNotes">
        <pc:chgData name="Marlies Bruining-Kruiper" userId="S::m.bruining@vizieroost.nl::432646bd-f828-4755-b6fc-212a59ee244d" providerId="AD" clId="Web-{069106D5-4434-7ED2-225C-A52505C3EECC}" dt="2025-01-09T07:59:43.620" v="11"/>
        <pc:sldMkLst>
          <pc:docMk/>
          <pc:sldMk cId="78749968" sldId="257"/>
        </pc:sldMkLst>
      </pc:sldChg>
      <pc:sldChg chg="modSp modNotes">
        <pc:chgData name="Marlies Bruining-Kruiper" userId="S::m.bruining@vizieroost.nl::432646bd-f828-4755-b6fc-212a59ee244d" providerId="AD" clId="Web-{069106D5-4434-7ED2-225C-A52505C3EECC}" dt="2025-01-09T08:01:08.217" v="34"/>
        <pc:sldMkLst>
          <pc:docMk/>
          <pc:sldMk cId="598307979" sldId="259"/>
        </pc:sldMkLst>
        <pc:spChg chg="mod">
          <ac:chgData name="Marlies Bruining-Kruiper" userId="S::m.bruining@vizieroost.nl::432646bd-f828-4755-b6fc-212a59ee244d" providerId="AD" clId="Web-{069106D5-4434-7ED2-225C-A52505C3EECC}" dt="2025-01-09T08:00:35.794" v="24" actId="20577"/>
          <ac:spMkLst>
            <pc:docMk/>
            <pc:sldMk cId="598307979" sldId="259"/>
            <ac:spMk id="11" creationId="{799BB240-C4EF-4853-A371-46FE731EC5C2}"/>
          </ac:spMkLst>
        </pc:spChg>
      </pc:sldChg>
      <pc:sldChg chg="modNotes">
        <pc:chgData name="Marlies Bruining-Kruiper" userId="S::m.bruining@vizieroost.nl::432646bd-f828-4755-b6fc-212a59ee244d" providerId="AD" clId="Web-{069106D5-4434-7ED2-225C-A52505C3EECC}" dt="2025-01-09T08:03:07.065" v="51"/>
        <pc:sldMkLst>
          <pc:docMk/>
          <pc:sldMk cId="2755449175" sldId="260"/>
        </pc:sldMkLst>
      </pc:sldChg>
      <pc:sldChg chg="modNotes">
        <pc:chgData name="Marlies Bruining-Kruiper" userId="S::m.bruining@vizieroost.nl::432646bd-f828-4755-b6fc-212a59ee244d" providerId="AD" clId="Web-{069106D5-4434-7ED2-225C-A52505C3EECC}" dt="2025-01-09T08:01:36.156" v="36"/>
        <pc:sldMkLst>
          <pc:docMk/>
          <pc:sldMk cId="1752459222" sldId="261"/>
        </pc:sldMkLst>
      </pc:sldChg>
      <pc:sldChg chg="modNotes">
        <pc:chgData name="Marlies Bruining-Kruiper" userId="S::m.bruining@vizieroost.nl::432646bd-f828-4755-b6fc-212a59ee244d" providerId="AD" clId="Web-{069106D5-4434-7ED2-225C-A52505C3EECC}" dt="2025-01-09T08:03:53.270" v="53"/>
        <pc:sldMkLst>
          <pc:docMk/>
          <pc:sldMk cId="364445173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04B18-AF05-45D9-9157-6CA8B50F701E}" type="datetimeFigureOut">
              <a:rPr lang="nl-NL" smtClean="0"/>
              <a:t>8-1-2025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A015C-6403-4B30-9CD5-F5919056202E}" type="slidenum">
              <a:rPr lang="nl-NL" smtClean="0"/>
              <a:t>‹#›</a:t>
            </a:fld>
            <a:endParaRPr lang="nl-NL"/>
          </a:p>
        </p:txBody>
      </p:sp>
    </p:spTree>
    <p:extLst>
      <p:ext uri="{BB962C8B-B14F-4D97-AF65-F5344CB8AC3E}">
        <p14:creationId xmlns:p14="http://schemas.microsoft.com/office/powerpoint/2010/main" val="124306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a:solidFill>
                  <a:srgbClr val="000000"/>
                </a:solidFill>
                <a:effectLst/>
                <a:latin typeface="Calibri" panose="020F0502020204030204" pitchFamily="34" charset="0"/>
              </a:rPr>
              <a:t>Startpagina.</a:t>
            </a:r>
            <a:r>
              <a:rPr lang="en-US" b="0" i="0">
                <a:solidFill>
                  <a:srgbClr val="444444"/>
                </a:solidFill>
                <a:effectLst/>
                <a:latin typeface="Calibri" panose="020F0502020204030204" pitchFamily="34" charset="0"/>
              </a:rPr>
              <a:t>​</a:t>
            </a:r>
          </a:p>
          <a:p>
            <a:pPr algn="l" rtl="0" fontAlgn="base"/>
            <a:r>
              <a:rPr lang="nl-NL" b="0" i="0">
                <a:solidFill>
                  <a:srgbClr val="444444"/>
                </a:solidFill>
                <a:effectLst/>
                <a:latin typeface="Calibri" panose="020F0502020204030204" pitchFamily="34" charset="0"/>
              </a:rPr>
              <a:t>​</a:t>
            </a:r>
          </a:p>
          <a:p>
            <a:pPr algn="l" rtl="0" fontAlgn="base"/>
            <a:r>
              <a:rPr lang="nl-NL" b="1" i="0" u="none" strike="noStrike">
                <a:solidFill>
                  <a:srgbClr val="000000"/>
                </a:solidFill>
                <a:effectLst/>
                <a:latin typeface="Calibri" panose="020F0502020204030204" pitchFamily="34" charset="0"/>
              </a:rPr>
              <a:t>Volgende dia: druk 1 keer op &lt;enter&gt;</a:t>
            </a:r>
            <a:r>
              <a:rPr lang="en-US" b="0" i="0">
                <a:solidFill>
                  <a:srgbClr val="444444"/>
                </a:solidFill>
                <a:effectLst/>
                <a:latin typeface="Calibri" panose="020F0502020204030204" pitchFamily="34" charset="0"/>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1</a:t>
            </a:fld>
            <a:endParaRPr lang="nl-NL"/>
          </a:p>
        </p:txBody>
      </p:sp>
    </p:spTree>
    <p:extLst>
      <p:ext uri="{BB962C8B-B14F-4D97-AF65-F5344CB8AC3E}">
        <p14:creationId xmlns:p14="http://schemas.microsoft.com/office/powerpoint/2010/main" val="661682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10</a:t>
            </a:fld>
            <a:endParaRPr lang="nl-NL"/>
          </a:p>
        </p:txBody>
      </p:sp>
    </p:spTree>
    <p:extLst>
      <p:ext uri="{BB962C8B-B14F-4D97-AF65-F5344CB8AC3E}">
        <p14:creationId xmlns:p14="http://schemas.microsoft.com/office/powerpoint/2010/main" val="211759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b="0" i="0" u="none" strike="noStrike" dirty="0">
                <a:solidFill>
                  <a:srgbClr val="000000"/>
                </a:solidFill>
                <a:effectLst/>
                <a:latin typeface="Calibri"/>
                <a:ea typeface="Calibri"/>
                <a:cs typeface="Calibri"/>
              </a:rPr>
              <a:t>Deze dia dient ter ondersteuning van de inleiding die op pagina 3 van uw lesbrief te vinden is. </a:t>
            </a:r>
            <a:r>
              <a:rPr lang="nl-NL" dirty="0">
                <a:solidFill>
                  <a:srgbClr val="000000"/>
                </a:solidFill>
                <a:latin typeface="Calibri"/>
                <a:ea typeface="Calibri"/>
                <a:cs typeface="Calibri"/>
              </a:rPr>
              <a:t>Laat</a:t>
            </a:r>
            <a:r>
              <a:rPr lang="nl-NL" b="0" i="0" u="none" strike="noStrike" dirty="0">
                <a:solidFill>
                  <a:srgbClr val="000000"/>
                </a:solidFill>
                <a:effectLst/>
                <a:latin typeface="Calibri"/>
                <a:ea typeface="Calibri"/>
                <a:cs typeface="Calibri"/>
              </a:rPr>
              <a:t> de stelling zien en </a:t>
            </a:r>
            <a:r>
              <a:rPr lang="nl-NL" dirty="0">
                <a:solidFill>
                  <a:srgbClr val="000000"/>
                </a:solidFill>
                <a:latin typeface="Calibri"/>
                <a:ea typeface="Calibri"/>
                <a:cs typeface="Calibri"/>
              </a:rPr>
              <a:t>nodig </a:t>
            </a:r>
            <a:r>
              <a:rPr lang="nl-NL" b="0" i="0" u="none" strike="noStrike" dirty="0">
                <a:solidFill>
                  <a:srgbClr val="000000"/>
                </a:solidFill>
                <a:effectLst/>
                <a:latin typeface="Calibri"/>
                <a:ea typeface="Calibri"/>
                <a:cs typeface="Calibri"/>
              </a:rPr>
              <a:t>de leerlingen </a:t>
            </a:r>
            <a:r>
              <a:rPr lang="nl-NL" dirty="0">
                <a:solidFill>
                  <a:srgbClr val="000000"/>
                </a:solidFill>
                <a:latin typeface="Calibri"/>
                <a:ea typeface="Calibri"/>
                <a:cs typeface="Calibri"/>
              </a:rPr>
              <a:t>uit erop te reageren</a:t>
            </a:r>
            <a:r>
              <a:rPr lang="nl-NL" b="0" i="0" u="none" strike="noStrike" dirty="0">
                <a:solidFill>
                  <a:srgbClr val="000000"/>
                </a:solidFill>
                <a:effectLst/>
                <a:latin typeface="Calibri"/>
                <a:ea typeface="Calibri"/>
                <a:cs typeface="Calibri"/>
              </a:rPr>
              <a:t>. Zorg ervoor dat de leerlingen respectvol blijven en hun mening goed onderbouwen.</a:t>
            </a:r>
            <a:r>
              <a:rPr lang="en-US" b="0" i="0" dirty="0">
                <a:solidFill>
                  <a:srgbClr val="444444"/>
                </a:solidFill>
                <a:effectLst/>
                <a:latin typeface="Calibri"/>
                <a:ea typeface="Calibri"/>
                <a:cs typeface="Calibri"/>
              </a:rPr>
              <a:t>​</a:t>
            </a:r>
          </a:p>
          <a:p>
            <a:pPr algn="l" rtl="0" fontAlgn="base"/>
            <a:r>
              <a:rPr lang="nl-NL" b="0" i="0" dirty="0">
                <a:solidFill>
                  <a:srgbClr val="444444"/>
                </a:solidFill>
                <a:effectLst/>
                <a:latin typeface="Calibri"/>
                <a:ea typeface="Calibri"/>
                <a:cs typeface="Calibri"/>
              </a:rPr>
              <a:t>​</a:t>
            </a:r>
          </a:p>
          <a:p>
            <a:pPr algn="l" rtl="0" fontAlgn="base"/>
            <a:r>
              <a:rPr lang="nl-NL" b="1" i="0" u="none" strike="noStrike" dirty="0">
                <a:solidFill>
                  <a:srgbClr val="000000"/>
                </a:solidFill>
                <a:effectLst/>
                <a:latin typeface="Calibri"/>
                <a:ea typeface="Calibri"/>
                <a:cs typeface="Calibri"/>
              </a:rPr>
              <a:t>Volgende dia: druk 1 keer op &lt;enter&gt;.</a:t>
            </a:r>
            <a:r>
              <a:rPr lang="nl-NL" b="0" i="0" u="none" strike="noStrike" dirty="0">
                <a:solidFill>
                  <a:srgbClr val="000000"/>
                </a:solidFill>
                <a:effectLst/>
                <a:latin typeface="Calibri"/>
                <a:ea typeface="Calibri"/>
                <a:cs typeface="Calibri"/>
              </a:rPr>
              <a:t> </a:t>
            </a:r>
            <a:endParaRPr lang="en-US" b="0" i="0" dirty="0">
              <a:solidFill>
                <a:srgbClr val="444444"/>
              </a:solidFill>
              <a:effectLst/>
              <a:latin typeface="Calibri"/>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2</a:t>
            </a:fld>
            <a:endParaRPr lang="nl-NL"/>
          </a:p>
        </p:txBody>
      </p:sp>
    </p:spTree>
    <p:extLst>
      <p:ext uri="{BB962C8B-B14F-4D97-AF65-F5344CB8AC3E}">
        <p14:creationId xmlns:p14="http://schemas.microsoft.com/office/powerpoint/2010/main" val="193367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Calibri"/>
                <a:ea typeface="Calibri"/>
                <a:cs typeface="Calibri"/>
              </a:rPr>
              <a:t>Vertel de leerlingen dat de les van vandaag uit verschillende onderdelen bestaat. Alle onderdelen gaan over overeenkomsten van de joodse, christelijke en islamitische cultuur. Klassikaal worden de thema’s Heilige boeken, Invloed op de Nederlandse taal en Belangrijke gebouwen besproken. De andere thema’s gaan de leerlingen in groepjes behandelen. </a:t>
            </a:r>
            <a:r>
              <a:rPr lang="en-US" b="0" i="0" dirty="0">
                <a:solidFill>
                  <a:srgbClr val="444444"/>
                </a:solidFill>
                <a:effectLst/>
                <a:latin typeface="Calibri"/>
                <a:ea typeface="Calibri"/>
                <a:cs typeface="Calibri"/>
              </a:rPr>
              <a:t>​</a:t>
            </a:r>
          </a:p>
          <a:p>
            <a:pPr fontAlgn="base"/>
            <a:r>
              <a:rPr lang="nl-NL" b="0" i="0" u="none" strike="noStrike" dirty="0">
                <a:solidFill>
                  <a:srgbClr val="000000"/>
                </a:solidFill>
                <a:effectLst/>
                <a:latin typeface="Calibri"/>
                <a:ea typeface="Calibri"/>
                <a:cs typeface="Calibri"/>
              </a:rPr>
              <a:t>Deel de leerlingen in groepjes </a:t>
            </a:r>
            <a:r>
              <a:rPr lang="nl-NL" dirty="0">
                <a:solidFill>
                  <a:srgbClr val="000000"/>
                </a:solidFill>
                <a:latin typeface="Calibri"/>
                <a:ea typeface="Calibri"/>
                <a:cs typeface="Calibri"/>
              </a:rPr>
              <a:t>van 4 á 5 personen in</a:t>
            </a:r>
            <a:r>
              <a:rPr lang="nl-NL" b="0" i="0" u="none" strike="noStrike" dirty="0">
                <a:solidFill>
                  <a:srgbClr val="000000"/>
                </a:solidFill>
                <a:effectLst/>
                <a:latin typeface="Calibri"/>
                <a:ea typeface="Calibri"/>
                <a:cs typeface="Calibri"/>
              </a:rPr>
              <a:t>. Leg uit hoe er gewerkt gaat worden. </a:t>
            </a:r>
            <a:r>
              <a:rPr lang="en-US" b="0" i="0" dirty="0">
                <a:solidFill>
                  <a:srgbClr val="444444"/>
                </a:solidFill>
                <a:effectLst/>
                <a:latin typeface="Calibri"/>
                <a:ea typeface="Calibri"/>
                <a:cs typeface="Calibri"/>
              </a:rPr>
              <a:t>​</a:t>
            </a:r>
          </a:p>
          <a:p>
            <a:pPr algn="l" rtl="0" fontAlgn="base"/>
            <a:r>
              <a:rPr lang="nl-NL" b="0" i="0" dirty="0">
                <a:solidFill>
                  <a:srgbClr val="444444"/>
                </a:solidFill>
                <a:effectLst/>
                <a:latin typeface="Calibri"/>
                <a:ea typeface="Calibri"/>
                <a:cs typeface="Calibri"/>
              </a:rPr>
              <a:t>​</a:t>
            </a:r>
          </a:p>
          <a:p>
            <a:pPr algn="l" rtl="0" fontAlgn="base"/>
            <a:r>
              <a:rPr lang="nl-NL" b="1" i="0" u="none" strike="noStrike" dirty="0">
                <a:solidFill>
                  <a:srgbClr val="000000"/>
                </a:solidFill>
                <a:effectLst/>
                <a:latin typeface="Calibri"/>
                <a:ea typeface="Calibri"/>
                <a:cs typeface="Calibri"/>
              </a:rPr>
              <a:t>Volgende dia: druk 1 keer op &lt;enter&gt;</a:t>
            </a:r>
            <a:r>
              <a:rPr lang="en-US" b="0" i="0" dirty="0">
                <a:solidFill>
                  <a:srgbClr val="444444"/>
                </a:solidFill>
                <a:effectLst/>
                <a:latin typeface="Calibri"/>
                <a:ea typeface="Calibri"/>
                <a:cs typeface="Calibri"/>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3</a:t>
            </a:fld>
            <a:endParaRPr lang="nl-NL"/>
          </a:p>
        </p:txBody>
      </p:sp>
    </p:spTree>
    <p:extLst>
      <p:ext uri="{BB962C8B-B14F-4D97-AF65-F5344CB8AC3E}">
        <p14:creationId xmlns:p14="http://schemas.microsoft.com/office/powerpoint/2010/main" val="3358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a:solidFill>
                  <a:srgbClr val="000000"/>
                </a:solidFill>
                <a:effectLst/>
                <a:latin typeface="Calibri"/>
                <a:ea typeface="Calibri"/>
                <a:cs typeface="Calibri"/>
              </a:rPr>
              <a:t>Samen behandelt u het eerste thema</a:t>
            </a:r>
            <a:r>
              <a:rPr lang="nl-NL" dirty="0">
                <a:solidFill>
                  <a:srgbClr val="000000"/>
                </a:solidFill>
                <a:latin typeface="Calibri"/>
                <a:ea typeface="Calibri"/>
                <a:cs typeface="Calibri"/>
              </a:rPr>
              <a:t>,</a:t>
            </a:r>
            <a:r>
              <a:rPr lang="nl-NL" b="0" i="0" u="none" strike="noStrike" dirty="0">
                <a:solidFill>
                  <a:srgbClr val="000000"/>
                </a:solidFill>
                <a:effectLst/>
                <a:latin typeface="Calibri"/>
                <a:ea typeface="Calibri"/>
                <a:cs typeface="Calibri"/>
              </a:rPr>
              <a:t> Heilige boeken. Deze dia dient ter ondersteuning van de informatie op pagina 4 van uw lesbrief (pagina 2 versie leerling).</a:t>
            </a:r>
            <a:r>
              <a:rPr lang="en-US" b="0" i="0" dirty="0">
                <a:solidFill>
                  <a:srgbClr val="444444"/>
                </a:solidFill>
                <a:effectLst/>
                <a:latin typeface="Calibri"/>
                <a:ea typeface="Calibri"/>
                <a:cs typeface="Calibri"/>
              </a:rPr>
              <a:t>​</a:t>
            </a:r>
          </a:p>
          <a:p>
            <a:pPr algn="l" rtl="0" fontAlgn="base"/>
            <a:r>
              <a:rPr lang="nl-NL" b="0" i="0" dirty="0">
                <a:solidFill>
                  <a:srgbClr val="444444"/>
                </a:solidFill>
                <a:effectLst/>
                <a:latin typeface="Calibri"/>
                <a:ea typeface="Calibri"/>
                <a:cs typeface="Calibri"/>
              </a:rPr>
              <a:t>​</a:t>
            </a:r>
          </a:p>
          <a:p>
            <a:pPr algn="l" rtl="0" fontAlgn="base"/>
            <a:r>
              <a:rPr lang="nl-NL" b="1" i="0" u="none" strike="noStrike" dirty="0">
                <a:solidFill>
                  <a:srgbClr val="000000"/>
                </a:solidFill>
                <a:effectLst/>
                <a:latin typeface="Calibri"/>
                <a:ea typeface="Calibri"/>
                <a:cs typeface="Calibri"/>
              </a:rPr>
              <a:t>Volgende dia: druk 1 keer op &lt;enter&gt;</a:t>
            </a:r>
            <a:r>
              <a:rPr lang="en-US" b="0" i="0" dirty="0">
                <a:solidFill>
                  <a:srgbClr val="444444"/>
                </a:solidFill>
                <a:effectLst/>
                <a:latin typeface="Calibri"/>
                <a:ea typeface="Calibri"/>
                <a:cs typeface="Calibri"/>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4</a:t>
            </a:fld>
            <a:endParaRPr lang="nl-NL"/>
          </a:p>
        </p:txBody>
      </p:sp>
    </p:spTree>
    <p:extLst>
      <p:ext uri="{BB962C8B-B14F-4D97-AF65-F5344CB8AC3E}">
        <p14:creationId xmlns:p14="http://schemas.microsoft.com/office/powerpoint/2010/main" val="307575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a:solidFill>
                  <a:srgbClr val="000000"/>
                </a:solidFill>
                <a:effectLst/>
                <a:latin typeface="Calibri" panose="020F0502020204030204" pitchFamily="34" charset="0"/>
              </a:rPr>
              <a:t>De leerlingen gaan in groepjes uiteen en gaan aan de slag met hun thema. De paginanummers achter de thema’s verwijzen naar de pagina’s van de lesbrief van de leerlingen.</a:t>
            </a:r>
            <a:r>
              <a:rPr lang="en-US" b="0" i="0">
                <a:solidFill>
                  <a:srgbClr val="444444"/>
                </a:solidFill>
                <a:effectLst/>
                <a:latin typeface="Calibri" panose="020F0502020204030204" pitchFamily="34" charset="0"/>
              </a:rPr>
              <a:t>​</a:t>
            </a:r>
          </a:p>
          <a:p>
            <a:pPr algn="l" rtl="0" fontAlgn="base"/>
            <a:r>
              <a:rPr lang="nl-NL" b="0" i="0" u="none" strike="noStrike">
                <a:solidFill>
                  <a:srgbClr val="000000"/>
                </a:solidFill>
                <a:effectLst/>
                <a:latin typeface="Calibri" panose="020F0502020204030204" pitchFamily="34" charset="0"/>
              </a:rPr>
              <a:t>De leerlingen gaan de informatie uit de lesbrief gezamenlijk lezen en de opdrachten maken. Ook houden ze bij wat ze gelezen en gedaan hebben, zodat ze daar later over kunnen vertellen.</a:t>
            </a:r>
            <a:r>
              <a:rPr lang="en-US" b="0" i="0">
                <a:solidFill>
                  <a:srgbClr val="444444"/>
                </a:solidFill>
                <a:effectLst/>
                <a:latin typeface="Calibri" panose="020F0502020204030204" pitchFamily="34" charset="0"/>
              </a:rPr>
              <a:t>​</a:t>
            </a:r>
          </a:p>
          <a:p>
            <a:pPr algn="l" rtl="0" fontAlgn="base"/>
            <a:r>
              <a:rPr lang="nl-NL" b="0" i="0">
                <a:solidFill>
                  <a:srgbClr val="444444"/>
                </a:solidFill>
                <a:effectLst/>
                <a:latin typeface="Calibri" panose="020F0502020204030204" pitchFamily="34" charset="0"/>
              </a:rPr>
              <a:t>​</a:t>
            </a:r>
          </a:p>
          <a:p>
            <a:pPr algn="l" rtl="0" fontAlgn="base"/>
            <a:r>
              <a:rPr lang="nl-NL" b="1" i="0" u="none" strike="noStrike">
                <a:solidFill>
                  <a:srgbClr val="000000"/>
                </a:solidFill>
                <a:effectLst/>
                <a:latin typeface="Calibri" panose="020F0502020204030204" pitchFamily="34" charset="0"/>
              </a:rPr>
              <a:t>Volgende dia: druk 1 keer op &lt;enter&gt;</a:t>
            </a:r>
            <a:r>
              <a:rPr lang="en-US" b="0" i="0">
                <a:solidFill>
                  <a:srgbClr val="444444"/>
                </a:solidFill>
                <a:effectLst/>
                <a:latin typeface="Calibri" panose="020F0502020204030204" pitchFamily="34" charset="0"/>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5</a:t>
            </a:fld>
            <a:endParaRPr lang="nl-NL"/>
          </a:p>
        </p:txBody>
      </p:sp>
    </p:spTree>
    <p:extLst>
      <p:ext uri="{BB962C8B-B14F-4D97-AF65-F5344CB8AC3E}">
        <p14:creationId xmlns:p14="http://schemas.microsoft.com/office/powerpoint/2010/main" val="181526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dirty="0">
                <a:solidFill>
                  <a:srgbClr val="000000"/>
                </a:solidFill>
                <a:latin typeface="Calibri"/>
                <a:ea typeface="Calibri"/>
                <a:cs typeface="Calibri"/>
              </a:rPr>
              <a:t>De </a:t>
            </a:r>
            <a:r>
              <a:rPr lang="nl-NL" b="0" i="0" u="none" strike="noStrike" dirty="0">
                <a:solidFill>
                  <a:srgbClr val="000000"/>
                </a:solidFill>
                <a:effectLst/>
                <a:latin typeface="Calibri"/>
                <a:ea typeface="Calibri"/>
                <a:cs typeface="Calibri"/>
              </a:rPr>
              <a:t>groepjes </a:t>
            </a:r>
            <a:r>
              <a:rPr lang="nl-NL" dirty="0">
                <a:solidFill>
                  <a:srgbClr val="000000"/>
                </a:solidFill>
                <a:latin typeface="Calibri"/>
                <a:ea typeface="Calibri"/>
                <a:cs typeface="Calibri"/>
              </a:rPr>
              <a:t>vertellen klassikaal aan</a:t>
            </a:r>
            <a:r>
              <a:rPr lang="nl-NL" b="0" i="0" u="none" strike="noStrike" dirty="0">
                <a:solidFill>
                  <a:srgbClr val="000000"/>
                </a:solidFill>
                <a:effectLst/>
                <a:latin typeface="Calibri"/>
                <a:ea typeface="Calibri"/>
                <a:cs typeface="Calibri"/>
              </a:rPr>
              <a:t> elkaar wat zij gelezen en gedaan hebben.</a:t>
            </a:r>
            <a:r>
              <a:rPr lang="en-US" b="0" i="0" dirty="0">
                <a:solidFill>
                  <a:srgbClr val="444444"/>
                </a:solidFill>
                <a:effectLst/>
                <a:latin typeface="Calibri"/>
                <a:ea typeface="Calibri"/>
                <a:cs typeface="Calibri"/>
              </a:rPr>
              <a:t>​</a:t>
            </a:r>
          </a:p>
          <a:p>
            <a:pPr algn="l" rtl="0" fontAlgn="base"/>
            <a:r>
              <a:rPr lang="nl-NL" b="0" i="0" dirty="0">
                <a:solidFill>
                  <a:srgbClr val="444444"/>
                </a:solidFill>
                <a:effectLst/>
                <a:latin typeface="Calibri"/>
                <a:ea typeface="Calibri"/>
                <a:cs typeface="Calibri"/>
              </a:rPr>
              <a:t>​</a:t>
            </a:r>
          </a:p>
          <a:p>
            <a:pPr algn="l" rtl="0" fontAlgn="base"/>
            <a:r>
              <a:rPr lang="nl-NL" b="1" i="0" u="none" strike="noStrike" dirty="0">
                <a:solidFill>
                  <a:srgbClr val="000000"/>
                </a:solidFill>
                <a:effectLst/>
                <a:latin typeface="Calibri"/>
                <a:ea typeface="Calibri"/>
                <a:cs typeface="Calibri"/>
              </a:rPr>
              <a:t>Volgende dia: druk 1 keer op &lt;enter&gt;</a:t>
            </a:r>
            <a:r>
              <a:rPr lang="en-US" b="0" i="0" dirty="0">
                <a:solidFill>
                  <a:srgbClr val="444444"/>
                </a:solidFill>
                <a:effectLst/>
                <a:latin typeface="Calibri"/>
                <a:ea typeface="Calibri"/>
                <a:cs typeface="Calibri"/>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6</a:t>
            </a:fld>
            <a:endParaRPr lang="nl-NL"/>
          </a:p>
        </p:txBody>
      </p:sp>
    </p:spTree>
    <p:extLst>
      <p:ext uri="{BB962C8B-B14F-4D97-AF65-F5344CB8AC3E}">
        <p14:creationId xmlns:p14="http://schemas.microsoft.com/office/powerpoint/2010/main" val="13463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a:solidFill>
                  <a:srgbClr val="000000"/>
                </a:solidFill>
                <a:effectLst/>
                <a:latin typeface="Calibri" panose="020F0502020204030204" pitchFamily="34" charset="0"/>
              </a:rPr>
              <a:t>Na de presentaties behandelt u klassikaal het thema Taal. Deze dia dient ter ondersteuning van dit thema.</a:t>
            </a:r>
            <a:r>
              <a:rPr lang="en-US" b="0" i="0">
                <a:solidFill>
                  <a:srgbClr val="444444"/>
                </a:solidFill>
                <a:effectLst/>
                <a:latin typeface="Calibri" panose="020F0502020204030204" pitchFamily="34" charset="0"/>
              </a:rPr>
              <a:t>​</a:t>
            </a:r>
          </a:p>
          <a:p>
            <a:pPr algn="l" rtl="0" fontAlgn="base"/>
            <a:r>
              <a:rPr lang="nl-NL" b="0" i="0">
                <a:solidFill>
                  <a:srgbClr val="444444"/>
                </a:solidFill>
                <a:effectLst/>
                <a:latin typeface="Calibri" panose="020F0502020204030204" pitchFamily="34" charset="0"/>
              </a:rPr>
              <a:t>​</a:t>
            </a:r>
          </a:p>
          <a:p>
            <a:pPr algn="l" rtl="0" fontAlgn="base"/>
            <a:r>
              <a:rPr lang="nl-NL" b="1" i="0" u="none" strike="noStrike">
                <a:solidFill>
                  <a:srgbClr val="000000"/>
                </a:solidFill>
                <a:effectLst/>
                <a:latin typeface="Calibri" panose="020F0502020204030204" pitchFamily="34" charset="0"/>
              </a:rPr>
              <a:t>Volgende dia: druk 1 keer op &lt;enter&gt;</a:t>
            </a:r>
            <a:r>
              <a:rPr lang="en-US" b="0" i="0">
                <a:solidFill>
                  <a:srgbClr val="444444"/>
                </a:solidFill>
                <a:effectLst/>
                <a:latin typeface="Calibri" panose="020F0502020204030204" pitchFamily="34" charset="0"/>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7</a:t>
            </a:fld>
            <a:endParaRPr lang="nl-NL"/>
          </a:p>
        </p:txBody>
      </p:sp>
    </p:spTree>
    <p:extLst>
      <p:ext uri="{BB962C8B-B14F-4D97-AF65-F5344CB8AC3E}">
        <p14:creationId xmlns:p14="http://schemas.microsoft.com/office/powerpoint/2010/main" val="397329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a:solidFill>
                  <a:srgbClr val="000000"/>
                </a:solidFill>
                <a:effectLst/>
                <a:latin typeface="Calibri" panose="020F0502020204030204" pitchFamily="34" charset="0"/>
              </a:rPr>
              <a:t>Klassikaal behandelt u het thema Belangrijke gebouwen. Dit is tevens een voorbereiding op dag 3 van het project. Deze dia dient ter ondersteuning van dit thema.</a:t>
            </a:r>
            <a:r>
              <a:rPr lang="en-US" b="0" i="0">
                <a:solidFill>
                  <a:srgbClr val="444444"/>
                </a:solidFill>
                <a:effectLst/>
                <a:latin typeface="Calibri" panose="020F0502020204030204" pitchFamily="34" charset="0"/>
              </a:rPr>
              <a:t>​</a:t>
            </a:r>
          </a:p>
          <a:p>
            <a:pPr algn="l" rtl="0" fontAlgn="base"/>
            <a:r>
              <a:rPr lang="nl-NL" b="0" i="0">
                <a:solidFill>
                  <a:srgbClr val="444444"/>
                </a:solidFill>
                <a:effectLst/>
                <a:latin typeface="Calibri" panose="020F0502020204030204" pitchFamily="34" charset="0"/>
              </a:rPr>
              <a:t>​</a:t>
            </a:r>
          </a:p>
          <a:p>
            <a:pPr algn="l" rtl="0" fontAlgn="base"/>
            <a:r>
              <a:rPr lang="nl-NL" b="1" i="0" u="none" strike="noStrike">
                <a:solidFill>
                  <a:srgbClr val="000000"/>
                </a:solidFill>
                <a:effectLst/>
                <a:latin typeface="Calibri" panose="020F0502020204030204" pitchFamily="34" charset="0"/>
              </a:rPr>
              <a:t>Volgende dia: druk 1 keer op &lt;enter&gt;</a:t>
            </a:r>
            <a:r>
              <a:rPr lang="en-US" b="0" i="0">
                <a:solidFill>
                  <a:srgbClr val="444444"/>
                </a:solidFill>
                <a:effectLst/>
                <a:latin typeface="Calibri" panose="020F0502020204030204" pitchFamily="34" charset="0"/>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8</a:t>
            </a:fld>
            <a:endParaRPr lang="nl-NL"/>
          </a:p>
        </p:txBody>
      </p:sp>
    </p:spTree>
    <p:extLst>
      <p:ext uri="{BB962C8B-B14F-4D97-AF65-F5344CB8AC3E}">
        <p14:creationId xmlns:p14="http://schemas.microsoft.com/office/powerpoint/2010/main" val="89074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b="0" i="0" u="none" strike="noStrike" dirty="0" err="1">
                <a:solidFill>
                  <a:srgbClr val="000000"/>
                </a:solidFill>
                <a:effectLst/>
                <a:latin typeface="Calibri"/>
                <a:ea typeface="Calibri"/>
                <a:cs typeface="Calibri"/>
              </a:rPr>
              <a:t>Einddia</a:t>
            </a:r>
            <a:r>
              <a:rPr lang="nl-NL" b="0" i="0" u="none" strike="noStrike" dirty="0">
                <a:solidFill>
                  <a:srgbClr val="000000"/>
                </a:solidFill>
                <a:effectLst/>
                <a:latin typeface="Calibri"/>
                <a:ea typeface="Calibri"/>
                <a:cs typeface="Calibri"/>
              </a:rPr>
              <a:t>. U kunt de leerlingen vertellen wat er de derde dag gaat gebeuren.</a:t>
            </a:r>
            <a:r>
              <a:rPr lang="en-US" b="0" i="0" dirty="0">
                <a:solidFill>
                  <a:srgbClr val="444444"/>
                </a:solidFill>
                <a:effectLst/>
                <a:latin typeface="Calibri"/>
                <a:ea typeface="Calibri"/>
                <a:cs typeface="Calibri"/>
              </a:rPr>
              <a:t>​</a:t>
            </a:r>
          </a:p>
          <a:p>
            <a:pPr algn="l" rtl="0" fontAlgn="base"/>
            <a:r>
              <a:rPr lang="nl-NL" b="0" i="0" dirty="0">
                <a:solidFill>
                  <a:srgbClr val="444444"/>
                </a:solidFill>
                <a:effectLst/>
                <a:latin typeface="Calibri"/>
                <a:ea typeface="Calibri"/>
                <a:cs typeface="Calibri"/>
              </a:rPr>
              <a:t>​</a:t>
            </a:r>
          </a:p>
          <a:p>
            <a:pPr algn="l" rtl="0" fontAlgn="base"/>
            <a:r>
              <a:rPr lang="nl-NL" b="1" i="0" u="none" strike="noStrike" dirty="0">
                <a:solidFill>
                  <a:srgbClr val="000000"/>
                </a:solidFill>
                <a:effectLst/>
                <a:latin typeface="Calibri"/>
                <a:ea typeface="Calibri"/>
                <a:cs typeface="Calibri"/>
              </a:rPr>
              <a:t>Einde presentatie: druk 1 keer op &lt;enter&gt;</a:t>
            </a:r>
            <a:r>
              <a:rPr lang="en-US" b="0" i="0" dirty="0">
                <a:solidFill>
                  <a:srgbClr val="444444"/>
                </a:solidFill>
                <a:effectLst/>
                <a:latin typeface="Calibri"/>
                <a:ea typeface="Calibri"/>
                <a:cs typeface="Calibri"/>
              </a:rPr>
              <a:t>​.</a:t>
            </a:r>
          </a:p>
          <a:p>
            <a:endParaRPr lang="nl-NL"/>
          </a:p>
        </p:txBody>
      </p:sp>
      <p:sp>
        <p:nvSpPr>
          <p:cNvPr id="4" name="Tijdelijke aanduiding voor dianummer 3"/>
          <p:cNvSpPr>
            <a:spLocks noGrp="1"/>
          </p:cNvSpPr>
          <p:nvPr>
            <p:ph type="sldNum" sz="quarter" idx="5"/>
          </p:nvPr>
        </p:nvSpPr>
        <p:spPr/>
        <p:txBody>
          <a:bodyPr/>
          <a:lstStyle/>
          <a:p>
            <a:fld id="{2DFA015C-6403-4B30-9CD5-F5919056202E}" type="slidenum">
              <a:rPr lang="nl-NL" smtClean="0"/>
              <a:t>9</a:t>
            </a:fld>
            <a:endParaRPr lang="nl-NL"/>
          </a:p>
        </p:txBody>
      </p:sp>
    </p:spTree>
    <p:extLst>
      <p:ext uri="{BB962C8B-B14F-4D97-AF65-F5344CB8AC3E}">
        <p14:creationId xmlns:p14="http://schemas.microsoft.com/office/powerpoint/2010/main" val="3576422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A0BC9B1-1E22-4C34-871B-4EB518E2A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584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F28956-DC6B-4DB7-B46A-45F0E7D6C2C2}"/>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cs typeface="Calibri" panose="020F0502020204030204" pitchFamily="34" charset="0"/>
              </a:defRPr>
            </a:lvl1pPr>
          </a:lstStyle>
          <a:p>
            <a:r>
              <a:rPr lang="nl-NL"/>
              <a:t>Klik om stijl te bewerken</a:t>
            </a:r>
          </a:p>
        </p:txBody>
      </p:sp>
      <p:sp>
        <p:nvSpPr>
          <p:cNvPr id="3" name="Ondertitel 2">
            <a:extLst>
              <a:ext uri="{FF2B5EF4-FFF2-40B4-BE49-F238E27FC236}">
                <a16:creationId xmlns:a16="http://schemas.microsoft.com/office/drawing/2014/main" id="{2E5CAEAD-8B66-475C-882B-1B25E643A5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9" name="Afbeelding 8">
            <a:extLst>
              <a:ext uri="{FF2B5EF4-FFF2-40B4-BE49-F238E27FC236}">
                <a16:creationId xmlns:a16="http://schemas.microsoft.com/office/drawing/2014/main" id="{3A5DF053-E1ED-4EBE-A624-CC0F70EF4579}"/>
              </a:ext>
            </a:extLst>
          </p:cNvPr>
          <p:cNvPicPr>
            <a:picLocks noChangeAspect="1"/>
          </p:cNvPicPr>
          <p:nvPr userDrawn="1"/>
        </p:nvPicPr>
        <p:blipFill>
          <a:blip r:embed="rId2"/>
          <a:stretch>
            <a:fillRect/>
          </a:stretch>
        </p:blipFill>
        <p:spPr>
          <a:xfrm>
            <a:off x="0" y="6041073"/>
            <a:ext cx="12192000" cy="816928"/>
          </a:xfrm>
          <a:prstGeom prst="rect">
            <a:avLst/>
          </a:prstGeom>
        </p:spPr>
      </p:pic>
      <p:pic>
        <p:nvPicPr>
          <p:cNvPr id="4" name="Afbeelding 3">
            <a:extLst>
              <a:ext uri="{FF2B5EF4-FFF2-40B4-BE49-F238E27FC236}">
                <a16:creationId xmlns:a16="http://schemas.microsoft.com/office/drawing/2014/main" id="{96FA11C1-51FF-4F68-A7B7-E584207D8A58}"/>
              </a:ext>
            </a:extLst>
          </p:cNvPr>
          <p:cNvPicPr>
            <a:picLocks noChangeAspect="1"/>
          </p:cNvPicPr>
          <p:nvPr userDrawn="1"/>
        </p:nvPicPr>
        <p:blipFill>
          <a:blip r:embed="rId3"/>
          <a:stretch>
            <a:fillRect/>
          </a:stretch>
        </p:blipFill>
        <p:spPr>
          <a:xfrm>
            <a:off x="0" y="-2143"/>
            <a:ext cx="12192000" cy="556608"/>
          </a:xfrm>
          <a:prstGeom prst="rect">
            <a:avLst/>
          </a:prstGeom>
        </p:spPr>
      </p:pic>
    </p:spTree>
    <p:extLst>
      <p:ext uri="{BB962C8B-B14F-4D97-AF65-F5344CB8AC3E}">
        <p14:creationId xmlns:p14="http://schemas.microsoft.com/office/powerpoint/2010/main" val="243130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929A70C-96A7-4A4C-BEE6-DDCD96FD5058}"/>
              </a:ext>
            </a:extLst>
          </p:cNvPr>
          <p:cNvPicPr>
            <a:picLocks noChangeAspect="1"/>
          </p:cNvPicPr>
          <p:nvPr userDrawn="1"/>
        </p:nvPicPr>
        <p:blipFill>
          <a:blip r:embed="rId2"/>
          <a:stretch>
            <a:fillRect/>
          </a:stretch>
        </p:blipFill>
        <p:spPr>
          <a:xfrm>
            <a:off x="0" y="5381625"/>
            <a:ext cx="12192000" cy="1476375"/>
          </a:xfrm>
          <a:prstGeom prst="rect">
            <a:avLst/>
          </a:prstGeom>
        </p:spPr>
      </p:pic>
      <p:sp>
        <p:nvSpPr>
          <p:cNvPr id="12" name="Rechthoek 11">
            <a:extLst>
              <a:ext uri="{FF2B5EF4-FFF2-40B4-BE49-F238E27FC236}">
                <a16:creationId xmlns:a16="http://schemas.microsoft.com/office/drawing/2014/main" id="{9643E24D-9D5D-43D7-90BF-4C5899E806E3}"/>
              </a:ext>
            </a:extLst>
          </p:cNvPr>
          <p:cNvSpPr/>
          <p:nvPr userDrawn="1"/>
        </p:nvSpPr>
        <p:spPr>
          <a:xfrm>
            <a:off x="0" y="504825"/>
            <a:ext cx="12192000" cy="4876800"/>
          </a:xfrm>
          <a:prstGeom prst="rect">
            <a:avLst/>
          </a:prstGeom>
          <a:solidFill>
            <a:srgbClr val="33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ening&#10;&#10;Automatisch gegenereerde beschrijving">
            <a:extLst>
              <a:ext uri="{FF2B5EF4-FFF2-40B4-BE49-F238E27FC236}">
                <a16:creationId xmlns:a16="http://schemas.microsoft.com/office/drawing/2014/main" id="{EAFD6E74-37AE-4AD4-9200-9B4D08BD68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401" y="145923"/>
            <a:ext cx="2746248" cy="832104"/>
          </a:xfrm>
          <a:prstGeom prst="rect">
            <a:avLst/>
          </a:prstGeom>
        </p:spPr>
      </p:pic>
      <p:sp>
        <p:nvSpPr>
          <p:cNvPr id="13" name="Tekstvak 12">
            <a:extLst>
              <a:ext uri="{FF2B5EF4-FFF2-40B4-BE49-F238E27FC236}">
                <a16:creationId xmlns:a16="http://schemas.microsoft.com/office/drawing/2014/main" id="{62B68DCE-1DEB-4B2A-86E7-FFA8CD0463E9}"/>
              </a:ext>
            </a:extLst>
          </p:cNvPr>
          <p:cNvSpPr txBox="1"/>
          <p:nvPr userDrawn="1"/>
        </p:nvSpPr>
        <p:spPr>
          <a:xfrm>
            <a:off x="709612" y="1628775"/>
            <a:ext cx="10772775" cy="3477875"/>
          </a:xfrm>
          <a:prstGeom prst="rect">
            <a:avLst/>
          </a:prstGeom>
          <a:noFill/>
        </p:spPr>
        <p:txBody>
          <a:bodyPr wrap="square" rtlCol="0">
            <a:spAutoFit/>
          </a:bodyPr>
          <a:lstStyle/>
          <a:p>
            <a:pPr algn="ctr"/>
            <a:r>
              <a:rPr lang="nl-NL" sz="2800" b="1">
                <a:solidFill>
                  <a:schemeClr val="bg1"/>
                </a:solidFill>
              </a:rPr>
              <a:t>Vizier maakt discriminatie bespreekbaar en bestrijdt discriminatie. </a:t>
            </a:r>
          </a:p>
          <a:p>
            <a:endParaRPr lang="nl-NL" sz="2400">
              <a:solidFill>
                <a:schemeClr val="bg1"/>
              </a:solidFill>
            </a:endParaRPr>
          </a:p>
          <a:p>
            <a:r>
              <a:rPr lang="nl-NL" sz="2400">
                <a:solidFill>
                  <a:schemeClr val="bg1"/>
                </a:solidFill>
              </a:rPr>
              <a:t>Voelt u zich gediscrimineerd? Of heeft u vragen over discriminatie?</a:t>
            </a:r>
          </a:p>
          <a:p>
            <a:r>
              <a:rPr lang="nl-NL" sz="2400">
                <a:solidFill>
                  <a:schemeClr val="bg1"/>
                </a:solidFill>
              </a:rPr>
              <a:t>Neem contact op met Vizier.</a:t>
            </a:r>
          </a:p>
          <a:p>
            <a:endParaRPr lang="nl-NL" sz="2400">
              <a:solidFill>
                <a:schemeClr val="bg1"/>
              </a:solidFill>
            </a:endParaRPr>
          </a:p>
          <a:p>
            <a:endParaRPr lang="nl-NL" sz="2400">
              <a:solidFill>
                <a:schemeClr val="bg1"/>
              </a:solidFill>
            </a:endParaRPr>
          </a:p>
          <a:p>
            <a:r>
              <a:rPr lang="nl-NL" sz="2400">
                <a:solidFill>
                  <a:schemeClr val="bg1"/>
                </a:solidFill>
              </a:rPr>
              <a:t>vizieroost.nl</a:t>
            </a:r>
          </a:p>
          <a:p>
            <a:r>
              <a:rPr lang="nl-NL" sz="2400">
                <a:solidFill>
                  <a:schemeClr val="bg1"/>
                </a:solidFill>
              </a:rPr>
              <a:t>discriminatieoost.nl</a:t>
            </a:r>
          </a:p>
          <a:p>
            <a:r>
              <a:rPr lang="nl-NL" sz="2400">
                <a:solidFill>
                  <a:schemeClr val="bg1"/>
                </a:solidFill>
              </a:rPr>
              <a:t>085-0734600</a:t>
            </a:r>
          </a:p>
        </p:txBody>
      </p:sp>
    </p:spTree>
    <p:extLst>
      <p:ext uri="{BB962C8B-B14F-4D97-AF65-F5344CB8AC3E}">
        <p14:creationId xmlns:p14="http://schemas.microsoft.com/office/powerpoint/2010/main" val="1026972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62022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2D6C9-B3F9-424B-8D5C-7F96EC570B2A}"/>
              </a:ext>
            </a:extLst>
          </p:cNvPr>
          <p:cNvSpPr>
            <a:spLocks noGrp="1"/>
          </p:cNvSpPr>
          <p:nvPr>
            <p:ph type="ctrTitle" idx="4294967295"/>
          </p:nvPr>
        </p:nvSpPr>
        <p:spPr>
          <a:xfrm>
            <a:off x="3296731" y="1475988"/>
            <a:ext cx="5221627" cy="771542"/>
          </a:xfrm>
          <a:prstGeom prst="rect">
            <a:avLst/>
          </a:prstGeom>
        </p:spPr>
        <p:txBody>
          <a:bodyPr/>
          <a:lstStyle/>
          <a:p>
            <a:r>
              <a:rPr lang="nl-NL">
                <a:solidFill>
                  <a:schemeClr val="bg1"/>
                </a:solidFill>
                <a:latin typeface="+mn-lt"/>
              </a:rPr>
              <a:t>Beeldmateriaal dag 2</a:t>
            </a:r>
          </a:p>
        </p:txBody>
      </p:sp>
      <p:pic>
        <p:nvPicPr>
          <p:cNvPr id="3" name="Picture 2">
            <a:extLst>
              <a:ext uri="{FF2B5EF4-FFF2-40B4-BE49-F238E27FC236}">
                <a16:creationId xmlns:a16="http://schemas.microsoft.com/office/drawing/2014/main" id="{5B61ED83-078E-164F-78DA-6F734F0E3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712" y="917417"/>
            <a:ext cx="2828826" cy="1888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round/>
                <a:headEnd/>
                <a:tailEnd/>
              </a14:hiddenLine>
            </a:ext>
          </a:extLst>
        </p:spPr>
      </p:pic>
    </p:spTree>
    <p:extLst>
      <p:ext uri="{BB962C8B-B14F-4D97-AF65-F5344CB8AC3E}">
        <p14:creationId xmlns:p14="http://schemas.microsoft.com/office/powerpoint/2010/main" val="2747432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79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738B3-23FD-4185-B978-0F54188CD606}"/>
              </a:ext>
            </a:extLst>
          </p:cNvPr>
          <p:cNvSpPr>
            <a:spLocks noGrp="1"/>
          </p:cNvSpPr>
          <p:nvPr>
            <p:ph type="ctrTitle"/>
          </p:nvPr>
        </p:nvSpPr>
        <p:spPr>
          <a:xfrm>
            <a:off x="2201779" y="1860300"/>
            <a:ext cx="7788442" cy="1308016"/>
          </a:xfrm>
        </p:spPr>
        <p:txBody>
          <a:bodyPr/>
          <a:lstStyle/>
          <a:p>
            <a:r>
              <a:rPr lang="nl-NL" sz="4400">
                <a:latin typeface="+mn-lt"/>
              </a:rPr>
              <a:t>‘Je moet respect hebben voor de cultuur van een ander’</a:t>
            </a:r>
          </a:p>
        </p:txBody>
      </p:sp>
      <p:pic>
        <p:nvPicPr>
          <p:cNvPr id="9218" name="Picture 2" descr="Diensten, Hand, Handvol, Hulp, Respect">
            <a:extLst>
              <a:ext uri="{FF2B5EF4-FFF2-40B4-BE49-F238E27FC236}">
                <a16:creationId xmlns:a16="http://schemas.microsoft.com/office/drawing/2014/main" id="{E3834DE3-F92B-7E00-0C9F-030AB516D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2" y="3352800"/>
            <a:ext cx="3416296" cy="241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C2C24-99A0-8699-C91D-0724F5E5EFDE}"/>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799BB240-C4EF-4853-A371-46FE731EC5C2}"/>
              </a:ext>
            </a:extLst>
          </p:cNvPr>
          <p:cNvSpPr>
            <a:spLocks noGrp="1" noChangeArrowheads="1"/>
          </p:cNvSpPr>
          <p:nvPr/>
        </p:nvSpPr>
        <p:spPr bwMode="auto">
          <a:xfrm>
            <a:off x="555457" y="1764631"/>
            <a:ext cx="627847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eaLnBrk="1" fontAlgn="auto" hangingPunct="1">
              <a:spcAft>
                <a:spcPts val="0"/>
              </a:spcAft>
              <a:buFontTx/>
              <a:buNone/>
              <a:defRPr/>
            </a:pPr>
            <a:r>
              <a:rPr lang="nl-NL" dirty="0">
                <a:solidFill>
                  <a:schemeClr val="tx1">
                    <a:lumMod val="65000"/>
                    <a:lumOff val="35000"/>
                  </a:schemeClr>
                </a:solidFill>
              </a:rPr>
              <a:t> </a:t>
            </a:r>
            <a:r>
              <a:rPr lang="nl-NL" dirty="0">
                <a:solidFill>
                  <a:schemeClr val="tx1"/>
                </a:solidFill>
              </a:rPr>
              <a:t>  De joodse, christelijke en islamitische cultuur hebben overeenkomsten. Ze hebben allemaal:</a:t>
            </a:r>
          </a:p>
          <a:p>
            <a:pPr eaLnBrk="1" fontAlgn="auto" hangingPunct="1">
              <a:spcAft>
                <a:spcPts val="0"/>
              </a:spcAft>
              <a:defRPr/>
            </a:pPr>
            <a:r>
              <a:rPr lang="nl-NL" dirty="0">
                <a:solidFill>
                  <a:schemeClr val="tx1"/>
                </a:solidFill>
              </a:rPr>
              <a:t>een heilige boek</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voedselwetten</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leefregels</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belangrijke dagen</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kledingvoorschriften</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invloed op de Nederlandse taal</a:t>
            </a:r>
            <a:endParaRPr lang="nl-NL" dirty="0">
              <a:solidFill>
                <a:schemeClr val="tx1"/>
              </a:solidFill>
              <a:ea typeface="Calibri"/>
              <a:cs typeface="Calibri"/>
            </a:endParaRPr>
          </a:p>
          <a:p>
            <a:pPr eaLnBrk="1" fontAlgn="auto" hangingPunct="1">
              <a:spcAft>
                <a:spcPts val="0"/>
              </a:spcAft>
              <a:defRPr/>
            </a:pPr>
            <a:r>
              <a:rPr lang="nl-NL" dirty="0">
                <a:solidFill>
                  <a:schemeClr val="tx1"/>
                </a:solidFill>
              </a:rPr>
              <a:t>belangrijke gebouwen</a:t>
            </a:r>
            <a:endParaRPr lang="nl-NL" dirty="0">
              <a:solidFill>
                <a:schemeClr val="tx1"/>
              </a:solidFill>
              <a:ea typeface="Calibri"/>
              <a:cs typeface="Calibri"/>
            </a:endParaRPr>
          </a:p>
          <a:p>
            <a:pPr eaLnBrk="1" fontAlgn="auto" hangingPunct="1">
              <a:spcAft>
                <a:spcPts val="0"/>
              </a:spcAft>
              <a:buFontTx/>
              <a:buNone/>
              <a:defRPr/>
            </a:pPr>
            <a:endParaRPr lang="nl-NL">
              <a:solidFill>
                <a:schemeClr val="tx1">
                  <a:lumMod val="65000"/>
                  <a:lumOff val="35000"/>
                </a:schemeClr>
              </a:solidFill>
            </a:endParaRPr>
          </a:p>
        </p:txBody>
      </p:sp>
      <p:sp>
        <p:nvSpPr>
          <p:cNvPr id="12" name="Titel 1">
            <a:extLst>
              <a:ext uri="{FF2B5EF4-FFF2-40B4-BE49-F238E27FC236}">
                <a16:creationId xmlns:a16="http://schemas.microsoft.com/office/drawing/2014/main" id="{A3488C3F-FE51-CAB6-C1E1-A56DDB4233D6}"/>
              </a:ext>
            </a:extLst>
          </p:cNvPr>
          <p:cNvSpPr>
            <a:spLocks noGrp="1"/>
          </p:cNvSpPr>
          <p:nvPr>
            <p:ph type="ctrTitle"/>
          </p:nvPr>
        </p:nvSpPr>
        <p:spPr>
          <a:xfrm>
            <a:off x="3160293" y="197939"/>
            <a:ext cx="4058654" cy="668335"/>
          </a:xfrm>
        </p:spPr>
        <p:txBody>
          <a:bodyPr/>
          <a:lstStyle/>
          <a:p>
            <a:r>
              <a:rPr lang="nl-NL" sz="4400">
                <a:latin typeface="+mn-lt"/>
              </a:rPr>
              <a:t>Overeenkomsten</a:t>
            </a:r>
          </a:p>
        </p:txBody>
      </p:sp>
      <p:pic>
        <p:nvPicPr>
          <p:cNvPr id="1027" name="Picture 3" descr="Handen, Bedrijf Handen, Kader, Grens">
            <a:extLst>
              <a:ext uri="{FF2B5EF4-FFF2-40B4-BE49-F238E27FC236}">
                <a16:creationId xmlns:a16="http://schemas.microsoft.com/office/drawing/2014/main" id="{0EAC4FFE-26E7-1CD9-A1F5-FB8A306C1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31" y="1995236"/>
            <a:ext cx="3653589" cy="36535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D1954665-2B41-E4BE-F55E-F942D1CC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755" y="3100137"/>
            <a:ext cx="2178597" cy="1454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round/>
                <a:headEnd/>
                <a:tailEnd/>
              </a14:hiddenLine>
            </a:ext>
          </a:extLst>
        </p:spPr>
      </p:pic>
    </p:spTree>
    <p:extLst>
      <p:ext uri="{BB962C8B-B14F-4D97-AF65-F5344CB8AC3E}">
        <p14:creationId xmlns:p14="http://schemas.microsoft.com/office/powerpoint/2010/main" val="5983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9983-0B4A-6338-1DF7-EFBAB0BB257A}"/>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BA4DAABF-FDBD-CAE1-E4D9-02A264E4CF32}"/>
              </a:ext>
            </a:extLst>
          </p:cNvPr>
          <p:cNvSpPr>
            <a:spLocks noGrp="1"/>
          </p:cNvSpPr>
          <p:nvPr>
            <p:ph type="ctrTitle"/>
          </p:nvPr>
        </p:nvSpPr>
        <p:spPr>
          <a:xfrm>
            <a:off x="3159886" y="167858"/>
            <a:ext cx="3601862" cy="682373"/>
          </a:xfrm>
        </p:spPr>
        <p:txBody>
          <a:bodyPr/>
          <a:lstStyle/>
          <a:p>
            <a:r>
              <a:rPr lang="nl-NL" sz="4400">
                <a:latin typeface="+mn-lt"/>
              </a:rPr>
              <a:t>Heilige boeken</a:t>
            </a:r>
          </a:p>
        </p:txBody>
      </p:sp>
      <p:pic>
        <p:nvPicPr>
          <p:cNvPr id="10242" name="Picture 2" descr="Bijbel, Thora, Schrijven, Rol, Lezen">
            <a:extLst>
              <a:ext uri="{FF2B5EF4-FFF2-40B4-BE49-F238E27FC236}">
                <a16:creationId xmlns:a16="http://schemas.microsoft.com/office/drawing/2014/main" id="{3FE0E7B4-3AB8-DB4B-3FF3-ADCDBCDEB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660" y="2393210"/>
            <a:ext cx="2976001" cy="22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Rozenkrans, Bijbel, Heilige Bijbel">
            <a:extLst>
              <a:ext uri="{FF2B5EF4-FFF2-40B4-BE49-F238E27FC236}">
                <a16:creationId xmlns:a16="http://schemas.microsoft.com/office/drawing/2014/main" id="{9BC4C0D5-E72D-D050-1BC8-4E2F7FC56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306" y="2393210"/>
            <a:ext cx="3345388" cy="2232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Quran, Licht, Zeg, Spiritualiteit">
            <a:extLst>
              <a:ext uri="{FF2B5EF4-FFF2-40B4-BE49-F238E27FC236}">
                <a16:creationId xmlns:a16="http://schemas.microsoft.com/office/drawing/2014/main" id="{E87B710B-6FD3-A762-1953-B3A002E39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339" y="2393210"/>
            <a:ext cx="3345386" cy="22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B21059F-C395-E152-EC46-D227A6609514}"/>
              </a:ext>
            </a:extLst>
          </p:cNvPr>
          <p:cNvSpPr txBox="1"/>
          <p:nvPr/>
        </p:nvSpPr>
        <p:spPr>
          <a:xfrm>
            <a:off x="1529791" y="4862690"/>
            <a:ext cx="1565737" cy="369332"/>
          </a:xfrm>
          <a:prstGeom prst="rect">
            <a:avLst/>
          </a:prstGeom>
          <a:noFill/>
        </p:spPr>
        <p:txBody>
          <a:bodyPr wrap="square" rtlCol="0">
            <a:spAutoFit/>
          </a:bodyPr>
          <a:lstStyle/>
          <a:p>
            <a:pPr algn="ctr"/>
            <a:r>
              <a:rPr lang="nl-NL"/>
              <a:t>Thora</a:t>
            </a:r>
          </a:p>
        </p:txBody>
      </p:sp>
      <p:sp>
        <p:nvSpPr>
          <p:cNvPr id="7" name="Tekstvak 6">
            <a:extLst>
              <a:ext uri="{FF2B5EF4-FFF2-40B4-BE49-F238E27FC236}">
                <a16:creationId xmlns:a16="http://schemas.microsoft.com/office/drawing/2014/main" id="{0C4E1454-EF77-267F-4321-47A9DBF7C78F}"/>
              </a:ext>
            </a:extLst>
          </p:cNvPr>
          <p:cNvSpPr txBox="1"/>
          <p:nvPr/>
        </p:nvSpPr>
        <p:spPr>
          <a:xfrm>
            <a:off x="5313131" y="4862690"/>
            <a:ext cx="1565737" cy="369332"/>
          </a:xfrm>
          <a:prstGeom prst="rect">
            <a:avLst/>
          </a:prstGeom>
          <a:noFill/>
        </p:spPr>
        <p:txBody>
          <a:bodyPr wrap="square" rtlCol="0">
            <a:spAutoFit/>
          </a:bodyPr>
          <a:lstStyle/>
          <a:p>
            <a:pPr algn="ctr"/>
            <a:r>
              <a:rPr lang="nl-NL"/>
              <a:t>Bijbel</a:t>
            </a:r>
          </a:p>
        </p:txBody>
      </p:sp>
      <p:sp>
        <p:nvSpPr>
          <p:cNvPr id="8" name="Tekstvak 7">
            <a:extLst>
              <a:ext uri="{FF2B5EF4-FFF2-40B4-BE49-F238E27FC236}">
                <a16:creationId xmlns:a16="http://schemas.microsoft.com/office/drawing/2014/main" id="{D15E6466-930E-EC82-96E6-911CBBB0DF32}"/>
              </a:ext>
            </a:extLst>
          </p:cNvPr>
          <p:cNvSpPr txBox="1"/>
          <p:nvPr/>
        </p:nvSpPr>
        <p:spPr>
          <a:xfrm>
            <a:off x="9281163" y="4862690"/>
            <a:ext cx="1565737" cy="369332"/>
          </a:xfrm>
          <a:prstGeom prst="rect">
            <a:avLst/>
          </a:prstGeom>
          <a:noFill/>
        </p:spPr>
        <p:txBody>
          <a:bodyPr wrap="square" rtlCol="0">
            <a:spAutoFit/>
          </a:bodyPr>
          <a:lstStyle/>
          <a:p>
            <a:pPr algn="ctr"/>
            <a:r>
              <a:rPr lang="nl-NL"/>
              <a:t>Koran</a:t>
            </a:r>
          </a:p>
        </p:txBody>
      </p:sp>
    </p:spTree>
    <p:extLst>
      <p:ext uri="{BB962C8B-B14F-4D97-AF65-F5344CB8AC3E}">
        <p14:creationId xmlns:p14="http://schemas.microsoft.com/office/powerpoint/2010/main" val="1752459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3E11-BA3B-16CF-AC82-C99A00748794}"/>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D6AC8DF8-C22B-D600-65C6-19CA11E16C0E}"/>
              </a:ext>
            </a:extLst>
          </p:cNvPr>
          <p:cNvSpPr>
            <a:spLocks noGrp="1"/>
          </p:cNvSpPr>
          <p:nvPr>
            <p:ph type="ctrTitle"/>
          </p:nvPr>
        </p:nvSpPr>
        <p:spPr>
          <a:xfrm>
            <a:off x="3132221" y="152400"/>
            <a:ext cx="2907631" cy="688213"/>
          </a:xfrm>
        </p:spPr>
        <p:txBody>
          <a:bodyPr/>
          <a:lstStyle/>
          <a:p>
            <a:r>
              <a:rPr lang="nl-NL" sz="4400">
                <a:latin typeface="+mn-lt"/>
              </a:rPr>
              <a:t>In groepjes</a:t>
            </a:r>
          </a:p>
        </p:txBody>
      </p:sp>
      <p:sp>
        <p:nvSpPr>
          <p:cNvPr id="5" name="Rectangle 3">
            <a:extLst>
              <a:ext uri="{FF2B5EF4-FFF2-40B4-BE49-F238E27FC236}">
                <a16:creationId xmlns:a16="http://schemas.microsoft.com/office/drawing/2014/main" id="{FD800907-6C7D-4829-3D8D-334D88DFEE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C34CD770-57EA-87DC-5C92-7B2C97537AC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3">
            <a:extLst>
              <a:ext uri="{FF2B5EF4-FFF2-40B4-BE49-F238E27FC236}">
                <a16:creationId xmlns:a16="http://schemas.microsoft.com/office/drawing/2014/main" id="{76ADA326-7F89-4097-BEAE-39F6D448E52A}"/>
              </a:ext>
            </a:extLst>
          </p:cNvPr>
          <p:cNvSpPr>
            <a:spLocks noGrp="1" noChangeArrowheads="1"/>
          </p:cNvSpPr>
          <p:nvPr/>
        </p:nvSpPr>
        <p:spPr bwMode="auto">
          <a:xfrm>
            <a:off x="719681" y="2506224"/>
            <a:ext cx="4608512" cy="184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eaLnBrk="1" hangingPunct="1">
              <a:lnSpc>
                <a:spcPct val="90000"/>
              </a:lnSpc>
            </a:pPr>
            <a:r>
              <a:rPr lang="nl-NL" altLang="nl-NL" sz="2600">
                <a:solidFill>
                  <a:schemeClr val="tx1"/>
                </a:solidFill>
              </a:rPr>
              <a:t>Voedselwetten (p. 3)</a:t>
            </a:r>
          </a:p>
          <a:p>
            <a:pPr eaLnBrk="1" hangingPunct="1">
              <a:lnSpc>
                <a:spcPct val="90000"/>
              </a:lnSpc>
            </a:pPr>
            <a:r>
              <a:rPr lang="nl-NL" altLang="nl-NL" sz="2600">
                <a:solidFill>
                  <a:schemeClr val="tx1"/>
                </a:solidFill>
              </a:rPr>
              <a:t>Leefregels (p. 5)</a:t>
            </a:r>
            <a:endParaRPr lang="nl-NL" altLang="nl-NL" sz="2600">
              <a:solidFill>
                <a:schemeClr val="tx1"/>
              </a:solidFill>
              <a:ea typeface="Calibri"/>
              <a:cs typeface="Calibri"/>
            </a:endParaRPr>
          </a:p>
          <a:p>
            <a:pPr eaLnBrk="1" hangingPunct="1">
              <a:lnSpc>
                <a:spcPct val="90000"/>
              </a:lnSpc>
            </a:pPr>
            <a:r>
              <a:rPr lang="nl-NL" altLang="nl-NL" sz="2600">
                <a:solidFill>
                  <a:schemeClr val="tx1"/>
                </a:solidFill>
              </a:rPr>
              <a:t>Belangrijke dagen (p. 7)</a:t>
            </a:r>
            <a:endParaRPr lang="nl-NL" altLang="nl-NL" sz="2600">
              <a:solidFill>
                <a:schemeClr val="tx1"/>
              </a:solidFill>
              <a:ea typeface="Calibri"/>
              <a:cs typeface="Calibri"/>
            </a:endParaRPr>
          </a:p>
          <a:p>
            <a:pPr eaLnBrk="1" hangingPunct="1">
              <a:lnSpc>
                <a:spcPct val="90000"/>
              </a:lnSpc>
            </a:pPr>
            <a:r>
              <a:rPr lang="nl-NL" altLang="nl-NL" sz="2600">
                <a:solidFill>
                  <a:schemeClr val="tx1"/>
                </a:solidFill>
              </a:rPr>
              <a:t>Kledingvoorschriften (p. 9)</a:t>
            </a:r>
            <a:endParaRPr lang="nl-NL" altLang="nl-NL" sz="2600">
              <a:solidFill>
                <a:schemeClr val="tx1"/>
              </a:solidFill>
              <a:ea typeface="Calibri"/>
              <a:cs typeface="Calibri"/>
            </a:endParaRPr>
          </a:p>
        </p:txBody>
      </p:sp>
      <p:pic>
        <p:nvPicPr>
          <p:cNvPr id="3076" name="Picture 4" descr="Puzzel, Samenwerking, Samen, Verbinding">
            <a:extLst>
              <a:ext uri="{FF2B5EF4-FFF2-40B4-BE49-F238E27FC236}">
                <a16:creationId xmlns:a16="http://schemas.microsoft.com/office/drawing/2014/main" id="{90FEA1F7-4C78-8750-4262-38AB7491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271" y="2145985"/>
            <a:ext cx="4411581" cy="441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5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2AB71-E6D4-E4E9-7D9F-157AB8B62917}"/>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43F22361-2920-7EA7-F277-1015E24F453D}"/>
              </a:ext>
            </a:extLst>
          </p:cNvPr>
          <p:cNvSpPr>
            <a:spLocks noGrp="1"/>
          </p:cNvSpPr>
          <p:nvPr>
            <p:ph type="ctrTitle"/>
          </p:nvPr>
        </p:nvSpPr>
        <p:spPr>
          <a:xfrm>
            <a:off x="3140242" y="188703"/>
            <a:ext cx="3292642" cy="682040"/>
          </a:xfrm>
        </p:spPr>
        <p:txBody>
          <a:bodyPr/>
          <a:lstStyle/>
          <a:p>
            <a:r>
              <a:rPr lang="nl-NL" sz="4400">
                <a:latin typeface="+mn-lt"/>
              </a:rPr>
              <a:t>Presentaties</a:t>
            </a:r>
          </a:p>
        </p:txBody>
      </p:sp>
      <p:sp>
        <p:nvSpPr>
          <p:cNvPr id="5" name="Rectangle 3">
            <a:extLst>
              <a:ext uri="{FF2B5EF4-FFF2-40B4-BE49-F238E27FC236}">
                <a16:creationId xmlns:a16="http://schemas.microsoft.com/office/drawing/2014/main" id="{ED09CD81-1A6E-D866-E612-3C5B9EB8D5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B30AA2EA-9440-20BD-E2DD-C006E988B7E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3">
            <a:extLst>
              <a:ext uri="{FF2B5EF4-FFF2-40B4-BE49-F238E27FC236}">
                <a16:creationId xmlns:a16="http://schemas.microsoft.com/office/drawing/2014/main" id="{234BDB1F-484E-4CE0-A1C7-781BCEA35AC1}"/>
              </a:ext>
            </a:extLst>
          </p:cNvPr>
          <p:cNvSpPr>
            <a:spLocks noGrp="1" noChangeArrowheads="1"/>
          </p:cNvSpPr>
          <p:nvPr/>
        </p:nvSpPr>
        <p:spPr bwMode="auto">
          <a:xfrm>
            <a:off x="4984415" y="3087980"/>
            <a:ext cx="6333289" cy="6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eaLnBrk="1" hangingPunct="1">
              <a:buFontTx/>
              <a:buNone/>
            </a:pPr>
            <a:r>
              <a:rPr lang="nl-NL" altLang="nl-NL" sz="2800">
                <a:solidFill>
                  <a:schemeClr val="tx1"/>
                </a:solidFill>
              </a:rPr>
              <a:t>Wat hebben jullie in het groepje geleerd?</a:t>
            </a:r>
          </a:p>
        </p:txBody>
      </p:sp>
      <p:pic>
        <p:nvPicPr>
          <p:cNvPr id="2058" name="Picture 10" descr="Idee, Creatief, Oplossing, Inspiratie">
            <a:extLst>
              <a:ext uri="{FF2B5EF4-FFF2-40B4-BE49-F238E27FC236}">
                <a16:creationId xmlns:a16="http://schemas.microsoft.com/office/drawing/2014/main" id="{D834B352-CDE6-8A4C-CAE9-57BEE2CD9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96" y="1670385"/>
            <a:ext cx="3517229" cy="35172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49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7F909-8D8C-39EB-D82E-9AE58BD9464B}"/>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AE9BF27B-A0D2-8DCE-37A4-322DD314DF0E}"/>
              </a:ext>
            </a:extLst>
          </p:cNvPr>
          <p:cNvSpPr>
            <a:spLocks noGrp="1"/>
          </p:cNvSpPr>
          <p:nvPr>
            <p:ph type="ctrTitle"/>
          </p:nvPr>
        </p:nvSpPr>
        <p:spPr>
          <a:xfrm>
            <a:off x="3155787" y="168442"/>
            <a:ext cx="1273838" cy="698414"/>
          </a:xfrm>
        </p:spPr>
        <p:txBody>
          <a:bodyPr/>
          <a:lstStyle/>
          <a:p>
            <a:r>
              <a:rPr lang="nl-NL" sz="4400">
                <a:latin typeface="+mn-lt"/>
              </a:rPr>
              <a:t>Taal</a:t>
            </a:r>
          </a:p>
        </p:txBody>
      </p:sp>
      <p:sp>
        <p:nvSpPr>
          <p:cNvPr id="5" name="Rectangle 3">
            <a:extLst>
              <a:ext uri="{FF2B5EF4-FFF2-40B4-BE49-F238E27FC236}">
                <a16:creationId xmlns:a16="http://schemas.microsoft.com/office/drawing/2014/main" id="{F1828FC2-3EFE-9D23-FAAE-FBA293F2F2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D3232A7E-B8C8-E820-13FF-7FE35CAA64D4}"/>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3">
            <a:extLst>
              <a:ext uri="{FF2B5EF4-FFF2-40B4-BE49-F238E27FC236}">
                <a16:creationId xmlns:a16="http://schemas.microsoft.com/office/drawing/2014/main" id="{246F9FDF-4BDE-44EE-A4C3-3E219EA8495B}"/>
              </a:ext>
            </a:extLst>
          </p:cNvPr>
          <p:cNvSpPr>
            <a:spLocks noGrp="1" noChangeArrowheads="1"/>
          </p:cNvSpPr>
          <p:nvPr/>
        </p:nvSpPr>
        <p:spPr bwMode="auto">
          <a:xfrm>
            <a:off x="4902868" y="2470776"/>
            <a:ext cx="7040479" cy="191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2000" kern="1200">
                <a:solidFill>
                  <a:srgbClr val="595959"/>
                </a:solidFill>
                <a:latin typeface="+mn-lt"/>
                <a:ea typeface="+mn-ea"/>
                <a:cs typeface="+mn-cs"/>
              </a:defRPr>
            </a:lvl1pPr>
            <a:lvl2pPr marL="6858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kern="1200">
                <a:solidFill>
                  <a:srgbClr val="595959"/>
                </a:solidFill>
                <a:latin typeface="+mn-lt"/>
                <a:ea typeface="+mn-ea"/>
                <a:cs typeface="+mn-cs"/>
              </a:defRPr>
            </a:lvl2pPr>
            <a:lvl3pPr marL="11430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600" kern="1200">
                <a:solidFill>
                  <a:srgbClr val="595959"/>
                </a:solidFill>
                <a:latin typeface="+mn-lt"/>
                <a:ea typeface="+mn-ea"/>
                <a:cs typeface="+mn-cs"/>
              </a:defRPr>
            </a:lvl3pPr>
            <a:lvl4pPr marL="1600200" indent="-228600" algn="l" defTabSz="685800" rtl="0" eaLnBrk="0" fontAlgn="base" hangingPunct="0">
              <a:lnSpc>
                <a:spcPct val="110000"/>
              </a:lnSpc>
              <a:spcBef>
                <a:spcPts val="700"/>
              </a:spcBef>
              <a:spcAft>
                <a:spcPct val="0"/>
              </a:spcAft>
              <a:buClr>
                <a:schemeClr val="tx2"/>
              </a:buClr>
              <a:buFont typeface="Gill Sans MT" panose="020B0502020104020203" pitchFamily="34" charset="0"/>
              <a:buChar char="–"/>
              <a:defRPr sz="1400" kern="1200">
                <a:solidFill>
                  <a:srgbClr val="595959"/>
                </a:solidFill>
                <a:latin typeface="+mn-lt"/>
                <a:ea typeface="+mn-ea"/>
                <a:cs typeface="+mn-cs"/>
              </a:defRPr>
            </a:lvl4pPr>
            <a:lvl5pPr marL="2057400" indent="-228600" algn="l" defTabSz="685800" rtl="0" eaLnBrk="0" fontAlgn="base" hangingPunct="0">
              <a:lnSpc>
                <a:spcPct val="110000"/>
              </a:lnSpc>
              <a:spcBef>
                <a:spcPts val="700"/>
              </a:spcBef>
              <a:spcAft>
                <a:spcPct val="0"/>
              </a:spcAft>
              <a:buClr>
                <a:schemeClr val="tx2"/>
              </a:buClr>
              <a:buFont typeface="Arial" panose="020B0604020202020204" pitchFamily="34" charset="0"/>
              <a:buChar char="•"/>
              <a:defRPr sz="1400" kern="1200">
                <a:solidFill>
                  <a:srgbClr val="595959"/>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eaLnBrk="1" hangingPunct="1">
              <a:buFontTx/>
              <a:buNone/>
            </a:pPr>
            <a:r>
              <a:rPr lang="nl-NL" altLang="nl-NL" sz="2800"/>
              <a:t>  </a:t>
            </a:r>
            <a:r>
              <a:rPr lang="nl-NL" altLang="nl-NL" sz="2800">
                <a:solidFill>
                  <a:schemeClr val="tx1"/>
                </a:solidFill>
              </a:rPr>
              <a:t>In de Nederlandse taal gebruiken we woorden en spreekwoorden en/of gezegden die uit andere culturen komen.</a:t>
            </a:r>
          </a:p>
          <a:p>
            <a:pPr eaLnBrk="1" hangingPunct="1"/>
            <a:endParaRPr lang="nl-NL" altLang="nl-NL" sz="2800"/>
          </a:p>
        </p:txBody>
      </p:sp>
      <p:pic>
        <p:nvPicPr>
          <p:cNvPr id="4100" name="Picture 4" descr="Feedback, Groep, Communicatie, Mening">
            <a:extLst>
              <a:ext uri="{FF2B5EF4-FFF2-40B4-BE49-F238E27FC236}">
                <a16:creationId xmlns:a16="http://schemas.microsoft.com/office/drawing/2014/main" id="{DDE4D4E5-376D-0AF9-442F-5DD694633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26" y="1828215"/>
            <a:ext cx="4254673" cy="283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89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28CC-E7DD-A5F2-A446-AF080933AD71}"/>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A79C1B26-EBCF-91D8-75D9-18B5143DA816}"/>
              </a:ext>
            </a:extLst>
          </p:cNvPr>
          <p:cNvSpPr>
            <a:spLocks noGrp="1"/>
          </p:cNvSpPr>
          <p:nvPr>
            <p:ph type="ctrTitle"/>
          </p:nvPr>
        </p:nvSpPr>
        <p:spPr>
          <a:xfrm>
            <a:off x="3168315" y="186602"/>
            <a:ext cx="5253790" cy="703735"/>
          </a:xfrm>
        </p:spPr>
        <p:txBody>
          <a:bodyPr/>
          <a:lstStyle/>
          <a:p>
            <a:r>
              <a:rPr lang="nl-NL" sz="4400">
                <a:latin typeface="+mn-lt"/>
              </a:rPr>
              <a:t>Belangrijke gebouwen</a:t>
            </a:r>
          </a:p>
        </p:txBody>
      </p:sp>
      <p:sp>
        <p:nvSpPr>
          <p:cNvPr id="5" name="Rectangle 3">
            <a:extLst>
              <a:ext uri="{FF2B5EF4-FFF2-40B4-BE49-F238E27FC236}">
                <a16:creationId xmlns:a16="http://schemas.microsoft.com/office/drawing/2014/main" id="{88B5FC85-0399-B8CC-5F2D-CC503D5942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1AF08C8F-574A-98EA-298A-161C85CD1D8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8" name="Afbeelding 7">
            <a:extLst>
              <a:ext uri="{FF2B5EF4-FFF2-40B4-BE49-F238E27FC236}">
                <a16:creationId xmlns:a16="http://schemas.microsoft.com/office/drawing/2014/main" id="{0303C67C-C3BD-5030-6075-CA6D15759D4B}"/>
              </a:ext>
            </a:extLst>
          </p:cNvPr>
          <p:cNvPicPr>
            <a:picLocks noChangeAspect="1"/>
          </p:cNvPicPr>
          <p:nvPr/>
        </p:nvPicPr>
        <p:blipFill>
          <a:blip r:embed="rId3"/>
          <a:stretch>
            <a:fillRect/>
          </a:stretch>
        </p:blipFill>
        <p:spPr>
          <a:xfrm>
            <a:off x="2299975" y="1521425"/>
            <a:ext cx="1928412" cy="4053600"/>
          </a:xfrm>
          <a:prstGeom prst="rect">
            <a:avLst/>
          </a:prstGeom>
        </p:spPr>
      </p:pic>
      <p:pic>
        <p:nvPicPr>
          <p:cNvPr id="10" name="Afbeelding 9">
            <a:extLst>
              <a:ext uri="{FF2B5EF4-FFF2-40B4-BE49-F238E27FC236}">
                <a16:creationId xmlns:a16="http://schemas.microsoft.com/office/drawing/2014/main" id="{25D8372C-922F-279C-537C-34634F66C8D8}"/>
              </a:ext>
            </a:extLst>
          </p:cNvPr>
          <p:cNvPicPr>
            <a:picLocks noChangeAspect="1"/>
          </p:cNvPicPr>
          <p:nvPr/>
        </p:nvPicPr>
        <p:blipFill>
          <a:blip r:embed="rId4"/>
          <a:stretch>
            <a:fillRect/>
          </a:stretch>
        </p:blipFill>
        <p:spPr>
          <a:xfrm>
            <a:off x="5050299" y="1521425"/>
            <a:ext cx="1813717" cy="4054191"/>
          </a:xfrm>
          <a:prstGeom prst="rect">
            <a:avLst/>
          </a:prstGeom>
        </p:spPr>
      </p:pic>
      <p:pic>
        <p:nvPicPr>
          <p:cNvPr id="12" name="Afbeelding 11">
            <a:extLst>
              <a:ext uri="{FF2B5EF4-FFF2-40B4-BE49-F238E27FC236}">
                <a16:creationId xmlns:a16="http://schemas.microsoft.com/office/drawing/2014/main" id="{41A15891-4439-5CFF-662D-E0C4C11BFE64}"/>
              </a:ext>
            </a:extLst>
          </p:cNvPr>
          <p:cNvPicPr>
            <a:picLocks noChangeAspect="1"/>
          </p:cNvPicPr>
          <p:nvPr/>
        </p:nvPicPr>
        <p:blipFill>
          <a:blip r:embed="rId5"/>
          <a:stretch>
            <a:fillRect/>
          </a:stretch>
        </p:blipFill>
        <p:spPr>
          <a:xfrm>
            <a:off x="7685928" y="1521425"/>
            <a:ext cx="1641477" cy="4053600"/>
          </a:xfrm>
          <a:prstGeom prst="rect">
            <a:avLst/>
          </a:prstGeom>
        </p:spPr>
      </p:pic>
      <p:sp>
        <p:nvSpPr>
          <p:cNvPr id="13" name="Tekstvak 12">
            <a:extLst>
              <a:ext uri="{FF2B5EF4-FFF2-40B4-BE49-F238E27FC236}">
                <a16:creationId xmlns:a16="http://schemas.microsoft.com/office/drawing/2014/main" id="{F76636AA-356F-6800-363E-9544893E8DA5}"/>
              </a:ext>
            </a:extLst>
          </p:cNvPr>
          <p:cNvSpPr txBox="1"/>
          <p:nvPr/>
        </p:nvSpPr>
        <p:spPr>
          <a:xfrm>
            <a:off x="2481312" y="5682006"/>
            <a:ext cx="1565737" cy="369332"/>
          </a:xfrm>
          <a:prstGeom prst="rect">
            <a:avLst/>
          </a:prstGeom>
          <a:noFill/>
        </p:spPr>
        <p:txBody>
          <a:bodyPr wrap="square" rtlCol="0">
            <a:spAutoFit/>
          </a:bodyPr>
          <a:lstStyle/>
          <a:p>
            <a:pPr algn="ctr"/>
            <a:r>
              <a:rPr lang="nl-NL"/>
              <a:t>Synagoge</a:t>
            </a:r>
          </a:p>
        </p:txBody>
      </p:sp>
      <p:sp>
        <p:nvSpPr>
          <p:cNvPr id="14" name="Tekstvak 13">
            <a:extLst>
              <a:ext uri="{FF2B5EF4-FFF2-40B4-BE49-F238E27FC236}">
                <a16:creationId xmlns:a16="http://schemas.microsoft.com/office/drawing/2014/main" id="{7F6EE744-8370-310D-5BC8-E9CD440BA9D9}"/>
              </a:ext>
            </a:extLst>
          </p:cNvPr>
          <p:cNvSpPr txBox="1"/>
          <p:nvPr/>
        </p:nvSpPr>
        <p:spPr>
          <a:xfrm>
            <a:off x="5174288" y="5682006"/>
            <a:ext cx="1565737" cy="369332"/>
          </a:xfrm>
          <a:prstGeom prst="rect">
            <a:avLst/>
          </a:prstGeom>
          <a:noFill/>
        </p:spPr>
        <p:txBody>
          <a:bodyPr wrap="square" rtlCol="0">
            <a:spAutoFit/>
          </a:bodyPr>
          <a:lstStyle/>
          <a:p>
            <a:pPr algn="ctr"/>
            <a:r>
              <a:rPr lang="nl-NL"/>
              <a:t>Kerk</a:t>
            </a:r>
          </a:p>
        </p:txBody>
      </p:sp>
      <p:sp>
        <p:nvSpPr>
          <p:cNvPr id="15" name="Tekstvak 14">
            <a:extLst>
              <a:ext uri="{FF2B5EF4-FFF2-40B4-BE49-F238E27FC236}">
                <a16:creationId xmlns:a16="http://schemas.microsoft.com/office/drawing/2014/main" id="{C31E3C10-F168-1160-E370-86B2E192203D}"/>
              </a:ext>
            </a:extLst>
          </p:cNvPr>
          <p:cNvSpPr txBox="1"/>
          <p:nvPr/>
        </p:nvSpPr>
        <p:spPr>
          <a:xfrm>
            <a:off x="7723797" y="5682006"/>
            <a:ext cx="1565737" cy="369332"/>
          </a:xfrm>
          <a:prstGeom prst="rect">
            <a:avLst/>
          </a:prstGeom>
          <a:noFill/>
        </p:spPr>
        <p:txBody>
          <a:bodyPr wrap="square" rtlCol="0">
            <a:spAutoFit/>
          </a:bodyPr>
          <a:lstStyle/>
          <a:p>
            <a:pPr algn="ctr"/>
            <a:r>
              <a:rPr lang="nl-NL"/>
              <a:t>Moskee</a:t>
            </a:r>
          </a:p>
        </p:txBody>
      </p:sp>
    </p:spTree>
    <p:extLst>
      <p:ext uri="{BB962C8B-B14F-4D97-AF65-F5344CB8AC3E}">
        <p14:creationId xmlns:p14="http://schemas.microsoft.com/office/powerpoint/2010/main" val="49767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D8DA-BFAA-8A09-C873-4F0D0B523302}"/>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5560F2B9-8A29-6357-0D70-6669EADA7F5D}"/>
              </a:ext>
            </a:extLst>
          </p:cNvPr>
          <p:cNvSpPr>
            <a:spLocks noGrp="1"/>
          </p:cNvSpPr>
          <p:nvPr>
            <p:ph type="ctrTitle"/>
          </p:nvPr>
        </p:nvSpPr>
        <p:spPr>
          <a:xfrm>
            <a:off x="3200399" y="231154"/>
            <a:ext cx="3048001" cy="770604"/>
          </a:xfrm>
        </p:spPr>
        <p:txBody>
          <a:bodyPr/>
          <a:lstStyle/>
          <a:p>
            <a:r>
              <a:rPr lang="nl-NL" sz="4400">
                <a:latin typeface="+mn-lt"/>
              </a:rPr>
              <a:t>Einde dag 2</a:t>
            </a:r>
          </a:p>
        </p:txBody>
      </p:sp>
      <p:sp>
        <p:nvSpPr>
          <p:cNvPr id="5" name="Rectangle 3">
            <a:extLst>
              <a:ext uri="{FF2B5EF4-FFF2-40B4-BE49-F238E27FC236}">
                <a16:creationId xmlns:a16="http://schemas.microsoft.com/office/drawing/2014/main" id="{2F3434DB-9A68-1CC1-4418-0449E26C6B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6" name="Rectangle 4">
            <a:extLst>
              <a:ext uri="{FF2B5EF4-FFF2-40B4-BE49-F238E27FC236}">
                <a16:creationId xmlns:a16="http://schemas.microsoft.com/office/drawing/2014/main" id="{52D4C963-4ACD-4CCF-57E4-FCFC42F9BF4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8194" name="Picture 2">
            <a:extLst>
              <a:ext uri="{FF2B5EF4-FFF2-40B4-BE49-F238E27FC236}">
                <a16:creationId xmlns:a16="http://schemas.microsoft.com/office/drawing/2014/main" id="{D55DDAE9-E2D4-0E98-61C5-0CBB79BBF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353" y="2510590"/>
            <a:ext cx="3499293" cy="270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451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Vizier" id="{B254CE00-8B6E-405B-AC80-2C2D1B63F53F}" vid="{D34A9B6E-9100-4F78-9F78-1CF535FF911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EB9FABF894D34C917BC3973BD4E6B8" ma:contentTypeVersion="18" ma:contentTypeDescription="Een nieuw document maken." ma:contentTypeScope="" ma:versionID="75655a462b8fed1a76aeef5a8244bd89">
  <xsd:schema xmlns:xsd="http://www.w3.org/2001/XMLSchema" xmlns:xs="http://www.w3.org/2001/XMLSchema" xmlns:p="http://schemas.microsoft.com/office/2006/metadata/properties" xmlns:ns2="3520fa76-5e0c-48d9-86db-cc74f661fd35" xmlns:ns3="d19c6a8b-697f-4a45-ad34-db986db1614b" targetNamespace="http://schemas.microsoft.com/office/2006/metadata/properties" ma:root="true" ma:fieldsID="5764f38feb071fd99318b2dd6acc5758" ns2:_="" ns3:_="">
    <xsd:import namespace="3520fa76-5e0c-48d9-86db-cc74f661fd35"/>
    <xsd:import namespace="d19c6a8b-697f-4a45-ad34-db986db161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0fa76-5e0c-48d9-86db-cc74f661f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a3369d9e-d5a2-42e3-a834-2fe58785c87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c6a8b-697f-4a45-ad34-db986db1614b"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8ae2fc3-c4fc-499b-a2b6-4c6b2ac86baf}" ma:internalName="TaxCatchAll" ma:showField="CatchAllData" ma:web="d19c6a8b-697f-4a45-ad34-db986db16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19c6a8b-697f-4a45-ad34-db986db1614b">
      <UserInfo>
        <DisplayName/>
        <AccountId xsi:nil="true"/>
        <AccountType/>
      </UserInfo>
    </SharedWithUsers>
    <MediaLengthInSeconds xmlns="3520fa76-5e0c-48d9-86db-cc74f661fd35" xsi:nil="true"/>
    <lcf76f155ced4ddcb4097134ff3c332f xmlns="3520fa76-5e0c-48d9-86db-cc74f661fd35">
      <Terms xmlns="http://schemas.microsoft.com/office/infopath/2007/PartnerControls"/>
    </lcf76f155ced4ddcb4097134ff3c332f>
    <TaxCatchAll xmlns="d19c6a8b-697f-4a45-ad34-db986db1614b" xsi:nil="true"/>
  </documentManagement>
</p:properties>
</file>

<file path=customXml/itemProps1.xml><?xml version="1.0" encoding="utf-8"?>
<ds:datastoreItem xmlns:ds="http://schemas.openxmlformats.org/officeDocument/2006/customXml" ds:itemID="{FAB769E5-34FD-4882-8D1A-5704BFA2FE02}">
  <ds:schemaRefs>
    <ds:schemaRef ds:uri="http://schemas.microsoft.com/sharepoint/v3/contenttype/forms"/>
  </ds:schemaRefs>
</ds:datastoreItem>
</file>

<file path=customXml/itemProps2.xml><?xml version="1.0" encoding="utf-8"?>
<ds:datastoreItem xmlns:ds="http://schemas.openxmlformats.org/officeDocument/2006/customXml" ds:itemID="{FEFF15C0-3BF9-4825-94C2-2C71599C75CD}">
  <ds:schemaRefs>
    <ds:schemaRef ds:uri="3520fa76-5e0c-48d9-86db-cc74f661fd35"/>
    <ds:schemaRef ds:uri="d19c6a8b-697f-4a45-ad34-db986db161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951ECF-25D6-431C-837F-870D23407E87}">
  <ds:schemaRefs>
    <ds:schemaRef ds:uri="3520fa76-5e0c-48d9-86db-cc74f661fd35"/>
    <ds:schemaRef ds:uri="d19c6a8b-697f-4a45-ad34-db986db161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Vizier</Template>
  <Application>Microsoft Office PowerPoint</Application>
  <PresentationFormat>Widescreen</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Kantoorthema</vt:lpstr>
      <vt:lpstr>Beeldmateriaal dag 2</vt:lpstr>
      <vt:lpstr>‘Je moet respect hebben voor de cultuur van een ander’</vt:lpstr>
      <vt:lpstr>Overeenkomsten</vt:lpstr>
      <vt:lpstr>Heilige boeken</vt:lpstr>
      <vt:lpstr>In groepjes</vt:lpstr>
      <vt:lpstr>Presentaties</vt:lpstr>
      <vt:lpstr>Taal</vt:lpstr>
      <vt:lpstr>Belangrijke gebouwen</vt:lpstr>
      <vt:lpstr>Einde dag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Marlies Bruining-Kruiper</dc:creator>
  <cp:revision>23</cp:revision>
  <cp:lastPrinted>2024-12-17T09:01:30Z</cp:lastPrinted>
  <dcterms:created xsi:type="dcterms:W3CDTF">2020-05-22T08:25:30Z</dcterms:created>
  <dcterms:modified xsi:type="dcterms:W3CDTF">2025-01-09T08:03:54Z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0x010100E4EB9FABF894D34C917BC3973BD4E6B8</vt:lpwstr>
  </property>
  <property fmtid="{D5CDD505-2E9C-101B-9397-08002B2CF9AE}" pid="3" name="Order">
    <vt:r8>299800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