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1" r:id="rId8"/>
    <p:sldId id="263" r:id="rId9"/>
    <p:sldId id="260" r:id="rId10"/>
    <p:sldId id="262" r:id="rId11"/>
    <p:sldId id="264" r:id="rId12"/>
    <p:sldId id="265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14BC0-44AA-BD9A-01A6-8FD7844AB89E}" v="4" dt="2025-01-20T14:00:12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F8AB-94D5-452A-BBCE-6A7E4BB8D627}" type="datetimeFigureOut">
              <a:rPr lang="nl-NL" smtClean="0"/>
              <a:t>25-2-2025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464E-04E4-4B12-884C-07A66E5C2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2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abraham-en-het-geloof-in-een-go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god-en-jezus-bij-de-christen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mohammed-de-profeet-het-grote-voorbeeld-voor-moslims-is-de-profeet-mohamme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Startpagina.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8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Deze dia dient ter ondersteuning van onderdeel 3, De drie culturen in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Twente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Deze informatie is te vinden op pagina 9, 10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11 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van uw lesbrief (pagina 6, 7 en 8 versie leerling). Laat deze dia aan het begin van onderdeel 3 zien.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8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Einddia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U kunt de leerlingen vast informeren over wat er tijdens de tweede dag aan bod komt.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Einde presentatie: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0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46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kunt u gebruiken om aan de leerlingen te tonen hoe het project is opgebouwd. Zo weten zij wat zij gaan doen.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03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Na de inleiding die in uw lesbrief op pagina 3 weergegeven wordt, begint dag 1 met een startopdracht (uw versie pagina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; versie leerling pagina 2). De foto’s die bij deze opdracht gebruikt worden staan in de lesbrief, maar voor extra ondersteuning kunt u deze dia gebruiken.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77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Deel 1 van de lesbrief voor dag 1 begint met het onderdeel Cultuur. De tekst in deze dia is tevens te vinden op pagina 6 van uw lesbrief, tekstdeel 3 (pagina 3 versie leerling).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extra vraag ‘Ben jij multicultureel?’ kunt u daarna met de leerlingen bespreken. Zo zullen zij ontdekken dat zij bij meerdere culturen horen en dat iedereen op die manier multicultureel is.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33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dient ter ondersteuning van de informatie op pagina 7 van uw lesbrief, tekstonderdelen 5, 6 en 7 (pagina 4 versie leerling). U kunt deze informatie vervangen door een clip van School tv. Het fragment (duur 0:37 min.) is te vinden via de volgende link: </a:t>
            </a:r>
            <a:r>
              <a:rPr lang="nl-NL" b="0" i="0" u="sng" strike="noStrike" dirty="0">
                <a:solidFill>
                  <a:srgbClr val="46B2B5"/>
                </a:solidFill>
                <a:effectLst/>
                <a:latin typeface="Calibri" panose="020F0502020204030204" pitchFamily="34" charset="0"/>
                <a:hlinkClick r:id="rId3"/>
              </a:rPr>
              <a:t>https://schooltv.nl/video/abraham-en-het-geloof-in-een-god/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Klik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op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afbeelding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om het fragment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te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starten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nl-N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93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Deze dia dient ter ondersteuning van de informatie op pagina 7 van uw lesbrief, tekstonderdelen 7, 8 en 9 (pagina 4 versie leerling). U kunt deze informatie vervangen door een clip van School tv.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r>
              <a:rPr lang="en-US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Het fragment (duur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0:33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min.) is te vinden via de volgende link: </a:t>
            </a:r>
            <a:r>
              <a:rPr lang="nl-NL" b="0" i="0" u="sng" strike="noStrike" dirty="0">
                <a:solidFill>
                  <a:srgbClr val="46B2B5"/>
                </a:solidFill>
                <a:effectLst/>
                <a:latin typeface="Calibri"/>
                <a:ea typeface="Calibri"/>
                <a:cs typeface="Calibri"/>
                <a:hlinkClick r:id="rId3"/>
              </a:rPr>
              <a:t>https://schooltv.nl/video/god-en-jezus-bij-de-christenen/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Klik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op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afbeelding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om het fragment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te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starten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nl-NL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04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Deze dia dient ter ondersteuning van de informatie op pagina 8 van uw lesbrief, tekstonderdelen 10, 11 en 12 (pagina 5 versie leerling). U kunt deze informatie vervangen door een clip van School tv.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r>
              <a:rPr lang="en-US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Het fragment (duur 0:37 min.) is te vinden via de volgende link: </a:t>
            </a:r>
            <a:r>
              <a:rPr lang="nl-NL" b="0" i="0" u="sng" strike="noStrike" dirty="0">
                <a:solidFill>
                  <a:srgbClr val="46B2B5"/>
                </a:solidFill>
                <a:effectLst/>
                <a:latin typeface="Calibri"/>
                <a:ea typeface="Calibri"/>
                <a:cs typeface="Calibri"/>
                <a:hlinkClick r:id="rId3"/>
              </a:rPr>
              <a:t>https://schooltv.nl/video/mohammed-de-profeet-het-grote-voorbeeld-voor-moslims-is-de-profeet-mohammed/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Klik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op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afbeelding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om het fragment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te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starten</a:t>
            </a:r>
            <a:r>
              <a:rPr lang="en-US" b="0" i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87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Deze dia legt extra nadruk op de ontstaansgeschiedenis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 verbondenheid van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de drie culturen. U kunt deze dia laten zien tijdens het bespreken van opdracht 5, op pagina 8 van uw lesbrief (pagina 5 versie leerling).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&lt;enter&gt;.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47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 deze dia worden de spelregels van het Fluisterverhaalspel uitgelegd. Dit spel is te vinden in opdracht 6, op pagina 8 van uw lesbrief (pagina 5 versie leerling).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8464E-04E4-4B12-884C-07A66E5C2FB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2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A0BC9B1-1E22-4C34-871B-4EB518E2A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28956-DC6B-4DB7-B46A-45F0E7D6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5CAEAD-8B66-475C-882B-1B25E643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DF053-E1ED-4EBE-A624-CC0F70EF4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1073"/>
            <a:ext cx="12192000" cy="8169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FA11C1-51FF-4F68-A7B7-E584207D8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43"/>
            <a:ext cx="12192000" cy="5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929A70C-96A7-4A4C-BEE6-DDCD96FD5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1625"/>
            <a:ext cx="12192000" cy="147637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643E24D-9D5D-43D7-90BF-4C5899E806E3}"/>
              </a:ext>
            </a:extLst>
          </p:cNvPr>
          <p:cNvSpPr/>
          <p:nvPr userDrawn="1"/>
        </p:nvSpPr>
        <p:spPr>
          <a:xfrm>
            <a:off x="0" y="504825"/>
            <a:ext cx="12192000" cy="4876800"/>
          </a:xfrm>
          <a:prstGeom prst="rect">
            <a:avLst/>
          </a:prstGeom>
          <a:solidFill>
            <a:srgbClr val="336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EAFD6E74-37AE-4AD4-9200-9B4D08BD6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" y="145923"/>
            <a:ext cx="2746248" cy="8321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2B68DCE-1DEB-4B2A-86E7-FFA8CD0463E9}"/>
              </a:ext>
            </a:extLst>
          </p:cNvPr>
          <p:cNvSpPr txBox="1"/>
          <p:nvPr userDrawn="1"/>
        </p:nvSpPr>
        <p:spPr>
          <a:xfrm>
            <a:off x="709612" y="1628775"/>
            <a:ext cx="10772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Vizier maakt discriminatie bespreekbaar en bestrijdt discriminatie.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Voelt u zich gediscrimineerd? Of heeft u vragen over discriminatie?</a:t>
            </a:r>
          </a:p>
          <a:p>
            <a:r>
              <a:rPr lang="nl-NL" sz="2400" dirty="0">
                <a:solidFill>
                  <a:schemeClr val="bg1"/>
                </a:solidFill>
              </a:rPr>
              <a:t>Neem contact op met Vizier.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vizieroost.nl</a:t>
            </a:r>
          </a:p>
          <a:p>
            <a:r>
              <a:rPr lang="nl-NL" sz="2400" dirty="0">
                <a:solidFill>
                  <a:schemeClr val="bg1"/>
                </a:solidFill>
              </a:rPr>
              <a:t>discriminatieoost.nl</a:t>
            </a:r>
          </a:p>
          <a:p>
            <a:r>
              <a:rPr lang="nl-NL" sz="2400">
                <a:solidFill>
                  <a:schemeClr val="bg1"/>
                </a:solidFill>
              </a:rPr>
              <a:t>085-0734600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abraham-en-het-geloof-in-een-go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god-en-jezus-bij-de-christen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mohammed-de-profeet-het-grote-voorbeeld-voor-moslims-is-de-profeet-mohamm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2D6C9-B3F9-424B-8D5C-7F96EC570B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96731" y="1475988"/>
            <a:ext cx="5221627" cy="771542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+mn-lt"/>
              </a:rPr>
              <a:t>Beeldmateriaal dag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ED83-078E-164F-78DA-6F734F0E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12" y="917417"/>
            <a:ext cx="2828826" cy="188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3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FA494-F6F0-1756-98EB-E2DF83E1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A4EFBF3-1446-8E03-6743-1A3B1A982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273" y="183897"/>
            <a:ext cx="3400927" cy="784826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Nieuwkomers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A60180-B667-25A0-20D5-9D568B78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0F2108-CD3F-940B-D724-9DD8FECF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19C6ECD7-47F8-42A6-91DE-4DA8370B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96" y="1905165"/>
            <a:ext cx="8175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2400">
                <a:solidFill>
                  <a:schemeClr val="tx1"/>
                </a:solidFill>
                <a:latin typeface="+mn-lt"/>
              </a:rPr>
              <a:t>Al heel lang komen er mensen uit andere landen naar Twente.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  <a:latin typeface="+mn-lt"/>
              </a:rPr>
              <a:t>Deze mensen worden </a:t>
            </a:r>
            <a:r>
              <a:rPr lang="nl-NL" altLang="nl-NL" sz="2400" b="1" dirty="0">
                <a:solidFill>
                  <a:schemeClr val="tx1"/>
                </a:solidFill>
                <a:latin typeface="+mn-lt"/>
              </a:rPr>
              <a:t>migranten</a:t>
            </a:r>
            <a:r>
              <a:rPr lang="nl-NL" altLang="nl-NL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nl-NL" altLang="nl-NL" sz="2400" b="1" dirty="0">
                <a:solidFill>
                  <a:schemeClr val="tx1"/>
                </a:solidFill>
                <a:latin typeface="+mn-lt"/>
              </a:rPr>
              <a:t>nieuwkomers</a:t>
            </a:r>
            <a:r>
              <a:rPr lang="nl-NL" altLang="nl-NL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altLang="nl-NL" sz="2400" dirty="0">
                <a:solidFill>
                  <a:schemeClr val="tx1"/>
                </a:solidFill>
                <a:latin typeface="+mn-lt"/>
              </a:rPr>
              <a:t>genoemd.</a:t>
            </a:r>
          </a:p>
        </p:txBody>
      </p:sp>
      <p:pic>
        <p:nvPicPr>
          <p:cNvPr id="7172" name="Picture 4" descr="Gratis stockfoto met aardbol, aspiratie, avontuur Stockfoto">
            <a:extLst>
              <a:ext uri="{FF2B5EF4-FFF2-40B4-BE49-F238E27FC236}">
                <a16:creationId xmlns:a16="http://schemas.microsoft.com/office/drawing/2014/main" id="{C4D1640B-8AED-FBB0-CF77-80D4E199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3" y="1277658"/>
            <a:ext cx="2868453" cy="430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7D9D931C-D9FE-4271-9E8F-73ED5660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607" y="3782764"/>
            <a:ext cx="35290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None/>
            </a:pPr>
            <a:r>
              <a:rPr lang="nl-NL" altLang="nl-NL" b="1" dirty="0">
                <a:solidFill>
                  <a:schemeClr val="tx1"/>
                </a:solidFill>
                <a:latin typeface="+mn-lt"/>
              </a:rPr>
              <a:t>Joodse nieuwkomers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None/>
            </a:pPr>
            <a:r>
              <a:rPr lang="nl-NL" altLang="nl-NL" b="1" dirty="0">
                <a:solidFill>
                  <a:schemeClr val="tx1"/>
                </a:solidFill>
                <a:latin typeface="+mn-lt"/>
              </a:rPr>
              <a:t>Christelijke nieuwkomers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None/>
            </a:pPr>
            <a:r>
              <a:rPr lang="nl-NL" altLang="nl-NL" b="1" dirty="0">
                <a:solidFill>
                  <a:schemeClr val="tx1"/>
                </a:solidFill>
                <a:latin typeface="+mn-lt"/>
              </a:rPr>
              <a:t>Islamitische nieuwkomers</a:t>
            </a:r>
          </a:p>
        </p:txBody>
      </p:sp>
    </p:spTree>
    <p:extLst>
      <p:ext uri="{BB962C8B-B14F-4D97-AF65-F5344CB8AC3E}">
        <p14:creationId xmlns:p14="http://schemas.microsoft.com/office/powerpoint/2010/main" val="190232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D8DA-BFAA-8A09-C873-4F0D0B523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560F2B9-8A29-6357-0D70-6669EADA7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209" y="163556"/>
            <a:ext cx="2967790" cy="778626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Einde dag 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3434DB-9A68-1CC1-4418-0449E26C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D4C963-4ACD-4CCF-57E4-FCFC42F9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5DDAE9-E2D4-0E98-61C5-0CBB79BB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3" y="2510590"/>
            <a:ext cx="3499293" cy="27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7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738B3-23FD-4185-B978-0F54188C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231" y="175880"/>
            <a:ext cx="6800850" cy="68237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de Week van de Ontmoeting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478B8-7F6E-4865-9D85-F7ADC09638E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3002" y="1796715"/>
            <a:ext cx="581325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Dag 1: Jodendom, Christendom en Islam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nl-NL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Dag 2: Overeenkomsten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nl-NL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Dag 3: Bezoek aan een gebedshuis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nl-NL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Dag 4: Eindopdrachten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l-NL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Extra:  Verdiepingsopdrachten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2D5ED9-6138-3C93-AD8B-DEE10D4C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6" y="2170327"/>
            <a:ext cx="3770418" cy="251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2C24-99A0-8699-C91D-0724F5E5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19C35AA-6A8F-592F-17E2-E0812049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961" y="956095"/>
            <a:ext cx="6668078" cy="4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9983-0B4A-6338-1DF7-EFBAB0BB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F98630-1541-8C1B-111B-0EACB5E0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164" y="2551835"/>
            <a:ext cx="48491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Een cultuur is eigenlijk een groep.</a:t>
            </a:r>
            <a:endParaRPr lang="en-US" altLang="nl-NL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  <a:latin typeface="+mn-lt"/>
              </a:rPr>
              <a:t>De mensen die bij deze groep horen delen bepaalde dingen, zoals regels, gewoontes of kleding.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A4DAABF-FDBD-CAE1-E4D9-02A264E4C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94" y="167859"/>
            <a:ext cx="2021306" cy="794668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Cultuur</a:t>
            </a:r>
          </a:p>
        </p:txBody>
      </p:sp>
      <p:pic>
        <p:nvPicPr>
          <p:cNvPr id="2050" name="Picture 2" descr="Handen, Vriendschap, Vrienden, Kinderen">
            <a:extLst>
              <a:ext uri="{FF2B5EF4-FFF2-40B4-BE49-F238E27FC236}">
                <a16:creationId xmlns:a16="http://schemas.microsoft.com/office/drawing/2014/main" id="{C592A668-C104-50FA-01B9-2092C39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1713828"/>
            <a:ext cx="5141495" cy="343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3EF85698-1B54-4170-AF7B-07F6E8E5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554" y="4625265"/>
            <a:ext cx="40383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3200" b="1" dirty="0">
                <a:solidFill>
                  <a:schemeClr val="tx1"/>
                </a:solidFill>
                <a:latin typeface="+mn-lt"/>
              </a:rPr>
              <a:t>Ben jij multicultureel?</a:t>
            </a:r>
          </a:p>
        </p:txBody>
      </p:sp>
    </p:spTree>
    <p:extLst>
      <p:ext uri="{BB962C8B-B14F-4D97-AF65-F5344CB8AC3E}">
        <p14:creationId xmlns:p14="http://schemas.microsoft.com/office/powerpoint/2010/main" val="175245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3E11-BA3B-16CF-AC82-C99A0074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AC8DF8-C22B-D600-65C6-19CA11E16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778" y="167860"/>
            <a:ext cx="2703095" cy="83477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Jodendom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00907-6C7D-4829-3D8D-334D88DF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4CD770-57EA-87DC-5C92-7B2C9753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1EF5EE4A-B967-4BF5-8892-A378E6DF3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495" y="1651589"/>
            <a:ext cx="547035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Ongeveer 4000 jaar geleden ontstaan.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Abraham was de stichter en leider.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Geloof in één God.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Het volk woonde in Kanaän (nu Israël).</a:t>
            </a:r>
            <a:endParaRPr lang="nl-NL" altLang="nl-NL" sz="18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Het volk werd tot slaaf gemaakt in Egypte.</a:t>
            </a:r>
            <a:endParaRPr lang="nl-NL" altLang="nl-NL" sz="18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Na 400 jaar ontsnapten ze en keerden ze terug naar Israël. Mozes was hierbij de leider.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Mozes kreeg van God de Tien Geboden.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Het heilige boek is de Thora.</a:t>
            </a:r>
          </a:p>
        </p:txBody>
      </p:sp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68D15E43-F476-34A2-4D4E-425E6A15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" y="1677277"/>
            <a:ext cx="4671260" cy="350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51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AB71-E6D4-E4E9-7D9F-157AB8B6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F22361-2920-7EA7-F277-1015E24F4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315" y="195848"/>
            <a:ext cx="3208422" cy="84279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Christendom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B14B806-11F6-4877-ACEE-5ABC73E1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242" y="1859338"/>
            <a:ext cx="650507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Ongeveer 2000 jaar geleden werd Jezus in Palestina geboren.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Hij was Joods.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Hij vroeg mensen te geloven in een liefdevolle God.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Hij kreeg volgelingen.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Niet iedereen was daar blij mee. Daarom werd hij vermoord.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Christenen geloven dat Jezus de zoon van God is.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Hij zou naar de aarde gestuurd zijn om de mensen te redden van alles wat slecht is.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09CD81-1A6E-D866-E612-3C5B9EB8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0AA2EA-9440-20BD-E2DD-C006E988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54" name="Picture 6" descr="Hoge hoekmensen die rozenkransen houden">
            <a:hlinkClick r:id="rId3"/>
            <a:extLst>
              <a:ext uri="{FF2B5EF4-FFF2-40B4-BE49-F238E27FC236}">
                <a16:creationId xmlns:a16="http://schemas.microsoft.com/office/drawing/2014/main" id="{67F4C4E6-8B83-85F6-55EE-F93A8AEF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8" y="1521670"/>
            <a:ext cx="2547169" cy="381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9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F909-8D8C-39EB-D82E-9AE58BD94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E9BF27B-A0D2-8DCE-37A4-322DD314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410" y="464637"/>
            <a:ext cx="7788442" cy="906963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Islam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828FC2-3EFE-9D23-FAAE-FBA293F2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232A7E-B8C8-E820-13FF-7FE35CAA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8F0E706-6EBF-4D11-9629-6F24ECC2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780" y="2344087"/>
            <a:ext cx="544107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Ontstaan in de zevende eeuw.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Moslims geloven dat Mohammed, een Arabier, via de engel </a:t>
            </a:r>
            <a:r>
              <a:rPr lang="nl-NL" altLang="nl-NL" sz="1800" dirty="0" err="1">
                <a:solidFill>
                  <a:schemeClr val="tx1"/>
                </a:solidFill>
                <a:latin typeface="+mn-lt"/>
              </a:rPr>
              <a:t>Djibriel</a:t>
            </a: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boodschappen van Allah gekregen heeft.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Allah vroeg hem om het geloof van de joden en christenen opnieuw aan de mensen te vertellen.</a:t>
            </a:r>
            <a:endParaRPr lang="nl-NL" altLang="nl-NL" sz="18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Mohammed wordt de ‘Zegel der Profeten’ genoemd.</a:t>
            </a:r>
          </a:p>
        </p:txBody>
      </p:sp>
      <p:pic>
        <p:nvPicPr>
          <p:cNvPr id="4098" name="Picture 2" descr="Heilige Koran, Islamitisch, Quran">
            <a:hlinkClick r:id="rId3"/>
            <a:extLst>
              <a:ext uri="{FF2B5EF4-FFF2-40B4-BE49-F238E27FC236}">
                <a16:creationId xmlns:a16="http://schemas.microsoft.com/office/drawing/2014/main" id="{344CB93D-615C-3394-C392-16A4AAC8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8" y="1308214"/>
            <a:ext cx="4531895" cy="424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8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083B-5F67-1A3C-D93C-AB1013A5C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6A02054-408A-B01E-B287-BF50D88A8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C4AF05-F240-C631-6991-1A69459D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E64F83-7DBB-4AF8-BAF4-37FC74100BC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7423" y="2120567"/>
            <a:ext cx="6790072" cy="26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   Het jodendom was de eerste cultuur waarbij mensen in één God geloofde. Dat was bijzonder. </a:t>
            </a:r>
          </a:p>
          <a:p>
            <a:pPr eaLnBrk="1" hangingPunct="1">
              <a:buFontTx/>
              <a:buNone/>
            </a:pPr>
            <a:endParaRPr lang="nl-NL" altLang="nl-NL" sz="24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   Uit het jodendom zijn de christelijke en islamitische cultuur ontstaan. Ook joden en moslims geloven in één God.</a:t>
            </a:r>
          </a:p>
        </p:txBody>
      </p:sp>
      <p:pic>
        <p:nvPicPr>
          <p:cNvPr id="5124" name="Picture 4" descr="Religies, Naast Elkaar Bestaan, Vrede">
            <a:extLst>
              <a:ext uri="{FF2B5EF4-FFF2-40B4-BE49-F238E27FC236}">
                <a16:creationId xmlns:a16="http://schemas.microsoft.com/office/drawing/2014/main" id="{A09968F5-4A22-186E-C316-C4D9D57B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34" y="2382316"/>
            <a:ext cx="3308037" cy="20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28CC-E7DD-A5F2-A446-AF080933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79C1B26-EBCF-91D8-75D9-18B5143DA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94" y="215986"/>
            <a:ext cx="4483769" cy="778626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Fluisterverhaalspel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B5FC85-0399-B8CC-5F2D-CC503D59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F08C8F-574A-98EA-298A-161C85CD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91BFE4A-C0BD-42F4-9A13-B55A23F0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961" y="1582340"/>
            <a:ext cx="475564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Regels: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 Je krijgt van je buurman of buurvrouw een zin in je oor gefluisterd.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Fluister de zin in het oor van jouw buurman of buurvrouw.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Fluister zachtjes.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Je mag maar één keer fluisteren.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Juf of meester begint.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nl-NL" altLang="nl-NL" sz="1800" dirty="0">
                <a:solidFill>
                  <a:schemeClr val="tx1"/>
                </a:solidFill>
                <a:latin typeface="+mn-lt"/>
              </a:rPr>
              <a:t> De laatste die aan de beurt is zegt de zin hardop. Klopt de zin nog?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1BB9CE4-0B17-BC1E-30A0-A907EA7A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6" y="1685381"/>
            <a:ext cx="5240756" cy="349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izier" id="{B254CE00-8B6E-405B-AC80-2C2D1B63F53F}" vid="{D34A9B6E-9100-4F78-9F78-1CF535FF91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9c6a8b-697f-4a45-ad34-db986db1614b">
      <UserInfo>
        <DisplayName/>
        <AccountId xsi:nil="true"/>
        <AccountType/>
      </UserInfo>
    </SharedWithUsers>
    <MediaLengthInSeconds xmlns="3520fa76-5e0c-48d9-86db-cc74f661fd35" xsi:nil="true"/>
    <lcf76f155ced4ddcb4097134ff3c332f xmlns="3520fa76-5e0c-48d9-86db-cc74f661fd35">
      <Terms xmlns="http://schemas.microsoft.com/office/infopath/2007/PartnerControls"/>
    </lcf76f155ced4ddcb4097134ff3c332f>
    <TaxCatchAll xmlns="d19c6a8b-697f-4a45-ad34-db986db161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B9FABF894D34C917BC3973BD4E6B8" ma:contentTypeVersion="18" ma:contentTypeDescription="Een nieuw document maken." ma:contentTypeScope="" ma:versionID="75655a462b8fed1a76aeef5a8244bd89">
  <xsd:schema xmlns:xsd="http://www.w3.org/2001/XMLSchema" xmlns:xs="http://www.w3.org/2001/XMLSchema" xmlns:p="http://schemas.microsoft.com/office/2006/metadata/properties" xmlns:ns2="3520fa76-5e0c-48d9-86db-cc74f661fd35" xmlns:ns3="d19c6a8b-697f-4a45-ad34-db986db1614b" targetNamespace="http://schemas.microsoft.com/office/2006/metadata/properties" ma:root="true" ma:fieldsID="5764f38feb071fd99318b2dd6acc5758" ns2:_="" ns3:_="">
    <xsd:import namespace="3520fa76-5e0c-48d9-86db-cc74f661fd35"/>
    <xsd:import namespace="d19c6a8b-697f-4a45-ad34-db986db16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0fa76-5e0c-48d9-86db-cc74f661f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3369d9e-d5a2-42e3-a834-2fe58785c8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c6a8b-697f-4a45-ad34-db986db16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8ae2fc3-c4fc-499b-a2b6-4c6b2ac86baf}" ma:internalName="TaxCatchAll" ma:showField="CatchAllData" ma:web="d19c6a8b-697f-4a45-ad34-db986db16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769E5-34FD-4882-8D1A-5704BFA2F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51ECF-25D6-431C-837F-870D23407E87}">
  <ds:schemaRefs>
    <ds:schemaRef ds:uri="d19c6a8b-697f-4a45-ad34-db986db1614b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3520fa76-5e0c-48d9-86db-cc74f661fd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62E3D8-706C-411C-8803-601F15C59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0fa76-5e0c-48d9-86db-cc74f661fd35"/>
    <ds:schemaRef ds:uri="d19c6a8b-697f-4a45-ad34-db986db16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Vizier</Template>
  <TotalTime>67</TotalTime>
  <Words>1088</Words>
  <Application>Microsoft Office PowerPoint</Application>
  <PresentationFormat>Breedbeeld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Beeldmateriaal dag 1</vt:lpstr>
      <vt:lpstr>de Week van de Ontmoeting</vt:lpstr>
      <vt:lpstr>PowerPoint-presentatie</vt:lpstr>
      <vt:lpstr>Cultuur</vt:lpstr>
      <vt:lpstr>Jodendom</vt:lpstr>
      <vt:lpstr>Christendom</vt:lpstr>
      <vt:lpstr>Islam</vt:lpstr>
      <vt:lpstr>PowerPoint-presentatie</vt:lpstr>
      <vt:lpstr>Fluisterverhaalspel</vt:lpstr>
      <vt:lpstr>Nieuwkomers</vt:lpstr>
      <vt:lpstr>Einde dag 1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Bruining-Kruiper</dc:creator>
  <cp:lastModifiedBy>Marlies Bruining-Kruiper</cp:lastModifiedBy>
  <cp:revision>54</cp:revision>
  <cp:lastPrinted>2024-12-17T08:49:22Z</cp:lastPrinted>
  <dcterms:created xsi:type="dcterms:W3CDTF">2020-05-22T08:25:30Z</dcterms:created>
  <dcterms:modified xsi:type="dcterms:W3CDTF">2025-02-25T13:18:51Z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0x010100E4EB9FABF894D34C917BC3973BD4E6B8</vt:lpwstr>
  </property>
  <property fmtid="{D5CDD505-2E9C-101B-9397-08002B2CF9AE}" pid="3" name="Order">
    <vt:r8>299800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