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4"/>
  </p:notesMasterIdLst>
  <p:sldIdLst>
    <p:sldId id="256" r:id="rId5"/>
    <p:sldId id="257" r:id="rId6"/>
    <p:sldId id="265" r:id="rId7"/>
    <p:sldId id="258" r:id="rId8"/>
    <p:sldId id="260" r:id="rId9"/>
    <p:sldId id="261" r:id="rId10"/>
    <p:sldId id="262" r:id="rId11"/>
    <p:sldId id="263" r:id="rId12"/>
    <p:sldId id="264" r:id="rId1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40746-55BF-B114-1B6F-D8E8D1DD0149}" v="4" dt="2020-03-31T07:18:47.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Bruining-Kruiper" userId="S::m.bruining@vizieroost.nl::432646bd-f828-4755-b6fc-212a59ee244d" providerId="AD" clId="Web-{83540746-55BF-B114-1B6F-D8E8D1DD0149}"/>
    <pc:docChg chg="modSld">
      <pc:chgData name="Marlies Bruining-Kruiper" userId="S::m.bruining@vizieroost.nl::432646bd-f828-4755-b6fc-212a59ee244d" providerId="AD" clId="Web-{83540746-55BF-B114-1B6F-D8E8D1DD0149}" dt="2020-03-31T07:18:47.994" v="2" actId="1076"/>
      <pc:docMkLst>
        <pc:docMk/>
      </pc:docMkLst>
      <pc:sldChg chg="addSp delSp modSp">
        <pc:chgData name="Marlies Bruining-Kruiper" userId="S::m.bruining@vizieroost.nl::432646bd-f828-4755-b6fc-212a59ee244d" providerId="AD" clId="Web-{83540746-55BF-B114-1B6F-D8E8D1DD0149}" dt="2020-03-31T07:18:47.994" v="2" actId="1076"/>
        <pc:sldMkLst>
          <pc:docMk/>
          <pc:sldMk cId="0" sldId="256"/>
        </pc:sldMkLst>
        <pc:picChg chg="add mod">
          <ac:chgData name="Marlies Bruining-Kruiper" userId="S::m.bruining@vizieroost.nl::432646bd-f828-4755-b6fc-212a59ee244d" providerId="AD" clId="Web-{83540746-55BF-B114-1B6F-D8E8D1DD0149}" dt="2020-03-31T07:18:47.994" v="2" actId="1076"/>
          <ac:picMkLst>
            <pc:docMk/>
            <pc:sldMk cId="0" sldId="256"/>
            <ac:picMk id="2" creationId="{AF940E7F-0F6E-4782-B0B7-E04F1933888E}"/>
          </ac:picMkLst>
        </pc:picChg>
        <pc:picChg chg="del">
          <ac:chgData name="Marlies Bruining-Kruiper" userId="S::m.bruining@vizieroost.nl::432646bd-f828-4755-b6fc-212a59ee244d" providerId="AD" clId="Web-{83540746-55BF-B114-1B6F-D8E8D1DD0149}" dt="2020-03-31T07:18:28.369" v="0"/>
          <ac:picMkLst>
            <pc:docMk/>
            <pc:sldMk cId="0" sldId="256"/>
            <ac:picMk id="5" creationId="{F2CC4F89-5875-4721-B1E4-F43EC944C1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A48F0EB-6BC9-4CEE-8B79-9A237C3024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a:extLst>
              <a:ext uri="{FF2B5EF4-FFF2-40B4-BE49-F238E27FC236}">
                <a16:creationId xmlns:a16="http://schemas.microsoft.com/office/drawing/2014/main" id="{EEB800B6-4E3C-423B-B338-C1482C2E8CA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EAAEF24-23AE-4B5F-951E-599C5D4219AA}" type="datetimeFigureOut">
              <a:rPr lang="nl-NL"/>
              <a:pPr>
                <a:defRPr/>
              </a:pPr>
              <a:t>31-3-2020</a:t>
            </a:fld>
            <a:endParaRPr lang="nl-NL"/>
          </a:p>
        </p:txBody>
      </p:sp>
      <p:sp>
        <p:nvSpPr>
          <p:cNvPr id="4" name="Tijdelijke aanduiding voor dia-afbeelding 3">
            <a:extLst>
              <a:ext uri="{FF2B5EF4-FFF2-40B4-BE49-F238E27FC236}">
                <a16:creationId xmlns:a16="http://schemas.microsoft.com/office/drawing/2014/main" id="{49664B8E-D6A8-4D16-96E1-BEFFFF91C4C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66205EE8-4359-4224-A6FC-DCCC922B897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389FA9CC-A7E5-438E-846E-55B6409CE6E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a:extLst>
              <a:ext uri="{FF2B5EF4-FFF2-40B4-BE49-F238E27FC236}">
                <a16:creationId xmlns:a16="http://schemas.microsoft.com/office/drawing/2014/main" id="{2B0AAB21-BB3A-4CFA-A88E-AFFB6D1C4AC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7A64E93-3F59-47E3-961E-68AE1C46BC59}"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B33CFDD1-4CC0-4600-A3E5-F35A3624CF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D2CB8614-DCB1-491F-BD59-31F08DCBF9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Startpagina.</a:t>
            </a:r>
          </a:p>
          <a:p>
            <a:pPr eaLnBrk="1" hangingPunct="1">
              <a:spcBef>
                <a:spcPct val="0"/>
              </a:spcBef>
            </a:pPr>
            <a:endParaRPr lang="nl-NL" altLang="nl-NL"/>
          </a:p>
          <a:p>
            <a:pPr eaLnBrk="1" hangingPunct="1">
              <a:spcBef>
                <a:spcPct val="0"/>
              </a:spcBef>
            </a:pPr>
            <a:r>
              <a:rPr lang="nl-NL" altLang="nl-NL" b="1"/>
              <a:t>Volgende dia: druk 1 keer op &lt;enter&gt;</a:t>
            </a:r>
          </a:p>
        </p:txBody>
      </p:sp>
      <p:sp>
        <p:nvSpPr>
          <p:cNvPr id="8196" name="Tijdelijke aanduiding voor dianummer 3">
            <a:extLst>
              <a:ext uri="{FF2B5EF4-FFF2-40B4-BE49-F238E27FC236}">
                <a16:creationId xmlns:a16="http://schemas.microsoft.com/office/drawing/2014/main" id="{BFEC67F6-4598-41B8-82F8-479EAFBE7C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6B726169-31DD-49CB-B60D-4947C8022089}" type="slidenum">
              <a:rPr lang="nl-NL" altLang="nl-NL"/>
              <a:pPr/>
              <a:t>1</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897339C8-032A-4DB0-9EDE-6D0FA2DECF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A62EB702-5041-43F2-944C-A61B65B85E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Deze dia dient ter ondersteuning van de inleiding die op pagina 3 van uw lesbrief te vinden is. U laat de stelling zien en laat de leerlingen erop reageren. Zorg ervoor dat de leerlingen respectvol blijven en hun mening goed onderbouwen.</a:t>
            </a:r>
          </a:p>
          <a:p>
            <a:pPr eaLnBrk="1" hangingPunct="1">
              <a:spcBef>
                <a:spcPct val="0"/>
              </a:spcBef>
            </a:pPr>
            <a:endParaRPr lang="nl-NL" altLang="nl-NL"/>
          </a:p>
          <a:p>
            <a:pPr eaLnBrk="1" hangingPunct="1">
              <a:spcBef>
                <a:spcPct val="0"/>
              </a:spcBef>
            </a:pPr>
            <a:r>
              <a:rPr lang="nl-NL" altLang="nl-NL" b="1"/>
              <a:t>Volgende dia: druk 1 keer op &lt;enter&gt;</a:t>
            </a:r>
            <a:r>
              <a:rPr lang="nl-NL" altLang="nl-NL"/>
              <a:t>  </a:t>
            </a:r>
          </a:p>
        </p:txBody>
      </p:sp>
      <p:sp>
        <p:nvSpPr>
          <p:cNvPr id="10244" name="Tijdelijke aanduiding voor dianummer 3">
            <a:extLst>
              <a:ext uri="{FF2B5EF4-FFF2-40B4-BE49-F238E27FC236}">
                <a16:creationId xmlns:a16="http://schemas.microsoft.com/office/drawing/2014/main" id="{FD09EB5D-7353-4221-8EE3-F77384F1F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DDFA47CA-2CD6-4D59-B0B8-196060268B98}" type="slidenum">
              <a:rPr lang="nl-NL" altLang="nl-NL"/>
              <a:pPr/>
              <a:t>2</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B5FF191F-B1C9-44F3-BD76-F8F17C2765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E8642C38-F4A4-407A-BEFB-2386192A22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Vertel de leerlingen dat de les van vandaag uit verschillende onderdelen bestaat. Alle onderdelen gaan over de overeenkomsten van de Joodse, christelijke en islamitische cultuur. Klassikaal worden de thema’s Heilige boeken, Invloed op de Nederlandse taal en Belangrijke gebouwen besproken. De andere thema’s gaan de leerlingen in groepjes behandelen. </a:t>
            </a:r>
          </a:p>
          <a:p>
            <a:pPr eaLnBrk="1" hangingPunct="1">
              <a:spcBef>
                <a:spcPct val="0"/>
              </a:spcBef>
            </a:pPr>
            <a:r>
              <a:rPr lang="nl-NL" altLang="nl-NL"/>
              <a:t>Deel de leerlingen in groepjes in. Leg uit hoe er gewerkt gaat worden. </a:t>
            </a:r>
          </a:p>
          <a:p>
            <a:pPr eaLnBrk="1" hangingPunct="1">
              <a:spcBef>
                <a:spcPct val="0"/>
              </a:spcBef>
            </a:pPr>
            <a:endParaRPr lang="nl-NL" altLang="nl-NL"/>
          </a:p>
          <a:p>
            <a:pPr eaLnBrk="1" hangingPunct="1">
              <a:spcBef>
                <a:spcPct val="0"/>
              </a:spcBef>
            </a:pPr>
            <a:r>
              <a:rPr lang="nl-NL" altLang="nl-NL" b="1"/>
              <a:t>Druk 1 keer op &lt;enter&gt;: het eerste tekstdeel verschijnt.</a:t>
            </a:r>
          </a:p>
          <a:p>
            <a:pPr eaLnBrk="1" hangingPunct="1">
              <a:spcBef>
                <a:spcPct val="0"/>
              </a:spcBef>
            </a:pPr>
            <a:r>
              <a:rPr lang="nl-NL" altLang="nl-NL" b="1"/>
              <a:t>Druk 1 keer op &lt;enter&gt;: het eerste thema verschijnt.</a:t>
            </a:r>
          </a:p>
          <a:p>
            <a:pPr eaLnBrk="1" hangingPunct="1">
              <a:spcBef>
                <a:spcPct val="0"/>
              </a:spcBef>
            </a:pPr>
            <a:r>
              <a:rPr lang="nl-NL" altLang="nl-NL" b="1"/>
              <a:t>Door nog 6 keer op &lt;enter&gt; te drukken (één voor één) verschijnen de andere thema’s in beeld.</a:t>
            </a:r>
          </a:p>
          <a:p>
            <a:pPr eaLnBrk="1" hangingPunct="1">
              <a:spcBef>
                <a:spcPct val="0"/>
              </a:spcBef>
            </a:pPr>
            <a:r>
              <a:rPr lang="nl-NL" altLang="nl-NL" b="1"/>
              <a:t>Volgende dia: druk 1 keer op &lt;enter&gt;</a:t>
            </a:r>
          </a:p>
        </p:txBody>
      </p:sp>
      <p:sp>
        <p:nvSpPr>
          <p:cNvPr id="12292" name="Tijdelijke aanduiding voor dianummer 3">
            <a:extLst>
              <a:ext uri="{FF2B5EF4-FFF2-40B4-BE49-F238E27FC236}">
                <a16:creationId xmlns:a16="http://schemas.microsoft.com/office/drawing/2014/main" id="{E6BD0303-3B35-4E3F-B4D9-0A5DDE1B68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6F63B5D9-2770-4126-858A-FE38C36AFE31}" type="slidenum">
              <a:rPr lang="nl-NL" altLang="nl-NL"/>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5905DFA6-F8F9-496B-9A8B-70E6D6EA1B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62019A9C-CB6B-4157-BD2F-06127DE147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Samen behandelt u het eerste thema Heilige boeken. Deze dia dient ter ondersteuning van de informatie op pagina 4 van uw lesbrief (pagina 2 versie leerling).</a:t>
            </a:r>
          </a:p>
          <a:p>
            <a:pPr eaLnBrk="1" hangingPunct="1">
              <a:spcBef>
                <a:spcPct val="0"/>
              </a:spcBef>
            </a:pPr>
            <a:endParaRPr lang="nl-NL" altLang="nl-NL"/>
          </a:p>
          <a:p>
            <a:pPr eaLnBrk="1" hangingPunct="1">
              <a:spcBef>
                <a:spcPct val="0"/>
              </a:spcBef>
            </a:pPr>
            <a:r>
              <a:rPr lang="nl-NL" altLang="nl-NL" b="1"/>
              <a:t>Druk 1 keer op &lt;enter&gt; zodat het eerste heilige boek zichtbaar wordt. </a:t>
            </a:r>
          </a:p>
          <a:p>
            <a:pPr eaLnBrk="1" hangingPunct="1">
              <a:spcBef>
                <a:spcPct val="0"/>
              </a:spcBef>
            </a:pPr>
            <a:r>
              <a:rPr lang="nl-NL" altLang="nl-NL" b="1"/>
              <a:t>Door nog 2 keer op &lt;enter&gt; te drukken (één voor één) worden de andere twee boeken zichtbaar.</a:t>
            </a:r>
          </a:p>
          <a:p>
            <a:pPr eaLnBrk="1" hangingPunct="1">
              <a:spcBef>
                <a:spcPct val="0"/>
              </a:spcBef>
            </a:pPr>
            <a:r>
              <a:rPr lang="nl-NL" altLang="nl-NL" b="1"/>
              <a:t>Volgende dia: druk 1 keer op &lt;enter&gt;</a:t>
            </a:r>
          </a:p>
          <a:p>
            <a:pPr eaLnBrk="1" hangingPunct="1">
              <a:spcBef>
                <a:spcPct val="0"/>
              </a:spcBef>
            </a:pPr>
            <a:endParaRPr lang="nl-NL" altLang="nl-NL"/>
          </a:p>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4B8BDD28-9423-4204-BF9A-0A8BF363AD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ED7AAC68-F9B4-4F1C-AB0D-97F2728F806A}" type="slidenum">
              <a:rPr lang="nl-NL" altLang="nl-NL"/>
              <a:pPr/>
              <a:t>4</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FBE2A3F1-F1D5-4BEA-BD57-1E22F4B863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22C0BD39-3542-46DF-B7A9-51A853BED9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De leerlingen gaan in groepjes uiteen en gaan aan de slag met hun thema. De paginanummers achter de thema’s verwijzen naar de pagina’s van de lesbrief van de leerlingen.</a:t>
            </a:r>
          </a:p>
          <a:p>
            <a:pPr eaLnBrk="1" hangingPunct="1">
              <a:spcBef>
                <a:spcPct val="0"/>
              </a:spcBef>
            </a:pPr>
            <a:r>
              <a:rPr lang="nl-NL" altLang="nl-NL"/>
              <a:t>De leerlingen gaan de informatie uit de lesbrief gezamenlijk lezen en de opdrachten maken. Ook houden ze bij wat ze gelezen en gedaan hebben, zodat ze daar later over kunnen vertellen.</a:t>
            </a:r>
          </a:p>
          <a:p>
            <a:pPr eaLnBrk="1" hangingPunct="1">
              <a:spcBef>
                <a:spcPct val="0"/>
              </a:spcBef>
            </a:pPr>
            <a:endParaRPr lang="nl-NL" altLang="nl-NL" b="1"/>
          </a:p>
          <a:p>
            <a:pPr eaLnBrk="1" hangingPunct="1">
              <a:spcBef>
                <a:spcPct val="0"/>
              </a:spcBef>
            </a:pPr>
            <a:r>
              <a:rPr lang="nl-NL" altLang="nl-NL" b="1"/>
              <a:t>De vier thema’s kunt u laten zien door steeds 1 keer op &lt;enter&gt; te drukken (één voor één).</a:t>
            </a:r>
          </a:p>
          <a:p>
            <a:pPr eaLnBrk="1" hangingPunct="1">
              <a:spcBef>
                <a:spcPct val="0"/>
              </a:spcBef>
            </a:pPr>
            <a:r>
              <a:rPr lang="nl-NL" altLang="nl-NL" b="1"/>
              <a:t>Volgende dia: druk 1 keer op &lt;enter&gt;</a:t>
            </a:r>
          </a:p>
        </p:txBody>
      </p:sp>
      <p:sp>
        <p:nvSpPr>
          <p:cNvPr id="16388" name="Tijdelijke aanduiding voor dianummer 3">
            <a:extLst>
              <a:ext uri="{FF2B5EF4-FFF2-40B4-BE49-F238E27FC236}">
                <a16:creationId xmlns:a16="http://schemas.microsoft.com/office/drawing/2014/main" id="{A2AF5324-4E80-4EDE-9D8A-090981F3A0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EE527C67-31A4-499B-8D99-45C38D78F450}" type="slidenum">
              <a:rPr lang="nl-NL" altLang="nl-NL"/>
              <a:pPr/>
              <a:t>5</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4E214D25-2794-4901-8AA4-5A1D681D23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AE864424-5641-4AC9-B036-BB32CC06D2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Deze dia laat zien dat de groepjes aan elkaar gaan vertellen wat zij gelezen en gedaan hebben.</a:t>
            </a:r>
          </a:p>
          <a:p>
            <a:pPr eaLnBrk="1" hangingPunct="1">
              <a:spcBef>
                <a:spcPct val="0"/>
              </a:spcBef>
            </a:pPr>
            <a:endParaRPr lang="nl-NL" altLang="nl-NL"/>
          </a:p>
          <a:p>
            <a:pPr eaLnBrk="1" hangingPunct="1">
              <a:spcBef>
                <a:spcPct val="0"/>
              </a:spcBef>
            </a:pPr>
            <a:r>
              <a:rPr lang="nl-NL" altLang="nl-NL" b="1"/>
              <a:t>Door 1 keer op &lt;enter&gt; te drukken verschijnt de tekst ‘Wat hebben jullie in het groepje geleerd?’.</a:t>
            </a:r>
          </a:p>
          <a:p>
            <a:pPr eaLnBrk="1" hangingPunct="1">
              <a:spcBef>
                <a:spcPct val="0"/>
              </a:spcBef>
            </a:pPr>
            <a:r>
              <a:rPr lang="nl-NL" altLang="nl-NL" b="1"/>
              <a:t>Volgende dia: druk 1 keer op &lt;enter&gt;</a:t>
            </a:r>
          </a:p>
        </p:txBody>
      </p:sp>
      <p:sp>
        <p:nvSpPr>
          <p:cNvPr id="18436" name="Tijdelijke aanduiding voor dianummer 3">
            <a:extLst>
              <a:ext uri="{FF2B5EF4-FFF2-40B4-BE49-F238E27FC236}">
                <a16:creationId xmlns:a16="http://schemas.microsoft.com/office/drawing/2014/main" id="{E165CE18-13F6-4217-A7B4-8797F4D86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990B4E8A-2966-4BD5-A91F-0E427AF2F714}" type="slidenum">
              <a:rPr lang="nl-NL" altLang="nl-NL"/>
              <a:pPr/>
              <a:t>6</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F7BFD406-DF0B-49B8-BB66-35990D2406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E3B50523-8E0D-42F0-80CA-720309774A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Na de presentaties behandelt u klassikaal het thema Taal. Deze dia dient ter ondersteuning van dit thema.</a:t>
            </a:r>
          </a:p>
          <a:p>
            <a:pPr eaLnBrk="1" hangingPunct="1">
              <a:spcBef>
                <a:spcPct val="0"/>
              </a:spcBef>
            </a:pPr>
            <a:endParaRPr lang="nl-NL" altLang="nl-NL"/>
          </a:p>
          <a:p>
            <a:pPr eaLnBrk="1" hangingPunct="1">
              <a:spcBef>
                <a:spcPct val="0"/>
              </a:spcBef>
            </a:pPr>
            <a:r>
              <a:rPr lang="nl-NL" altLang="nl-NL" b="1"/>
              <a:t>Door 1 keer op &lt;enter&gt; te drukken verschijnt de tekst.</a:t>
            </a:r>
          </a:p>
          <a:p>
            <a:pPr eaLnBrk="1" hangingPunct="1">
              <a:spcBef>
                <a:spcPct val="0"/>
              </a:spcBef>
            </a:pPr>
            <a:r>
              <a:rPr lang="nl-NL" altLang="nl-NL" b="1"/>
              <a:t>Volgende dia: druk 1 keer op &lt;enter&gt;</a:t>
            </a:r>
          </a:p>
        </p:txBody>
      </p:sp>
      <p:sp>
        <p:nvSpPr>
          <p:cNvPr id="20484" name="Tijdelijke aanduiding voor dianummer 3">
            <a:extLst>
              <a:ext uri="{FF2B5EF4-FFF2-40B4-BE49-F238E27FC236}">
                <a16:creationId xmlns:a16="http://schemas.microsoft.com/office/drawing/2014/main" id="{8D93B39F-C9EA-402F-9289-E0C1177258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C5A94E41-0E73-4B6A-8CC1-02484A0D0F9A}" type="slidenum">
              <a:rPr lang="nl-NL" altLang="nl-NL"/>
              <a:pPr/>
              <a:t>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EDA68084-B1CD-4E2B-84DD-C438863110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8CEFEE2C-ECF1-41DF-80D6-ADA7C32705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Klassikaal behandelt u het thema Belangrijke gebouwen. Dit is tevens een voorbereiding op dag 3 van het project. Deze dia dient ter ondersteuning van dit thema.</a:t>
            </a:r>
          </a:p>
          <a:p>
            <a:pPr eaLnBrk="1" hangingPunct="1">
              <a:spcBef>
                <a:spcPct val="0"/>
              </a:spcBef>
            </a:pPr>
            <a:endParaRPr lang="nl-NL" altLang="nl-NL"/>
          </a:p>
          <a:p>
            <a:pPr eaLnBrk="1" hangingPunct="1">
              <a:spcBef>
                <a:spcPct val="0"/>
              </a:spcBef>
            </a:pPr>
            <a:r>
              <a:rPr lang="nl-NL" altLang="nl-NL" b="1"/>
              <a:t>Door steeds 1 keer op &lt;enter&gt; te drukken verschijnen de drie verschillende gebouwen.</a:t>
            </a:r>
          </a:p>
          <a:p>
            <a:pPr eaLnBrk="1" hangingPunct="1">
              <a:spcBef>
                <a:spcPct val="0"/>
              </a:spcBef>
            </a:pPr>
            <a:r>
              <a:rPr lang="nl-NL" altLang="nl-NL" b="1"/>
              <a:t>Volgende dia: druk 1 keer op &lt;enter&gt;</a:t>
            </a:r>
          </a:p>
        </p:txBody>
      </p:sp>
      <p:sp>
        <p:nvSpPr>
          <p:cNvPr id="22532" name="Tijdelijke aanduiding voor dianummer 3">
            <a:extLst>
              <a:ext uri="{FF2B5EF4-FFF2-40B4-BE49-F238E27FC236}">
                <a16:creationId xmlns:a16="http://schemas.microsoft.com/office/drawing/2014/main" id="{89619080-C21F-4F4C-8716-9A758C9709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44C46425-6AA3-4C54-A6DC-B1D604F0D892}" type="slidenum">
              <a:rPr lang="nl-NL" altLang="nl-NL"/>
              <a:pPr/>
              <a:t>8</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09AFA285-35F8-4709-BBF2-7AFD6F4793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AEBA338C-5247-47C3-8C85-5AACB4E6B6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Einddia. U kunt de leerlingen vast vertellen wat er de derde dag gaat gebeuren.</a:t>
            </a:r>
          </a:p>
          <a:p>
            <a:pPr eaLnBrk="1" hangingPunct="1">
              <a:spcBef>
                <a:spcPct val="0"/>
              </a:spcBef>
            </a:pPr>
            <a:endParaRPr lang="nl-NL" altLang="nl-NL"/>
          </a:p>
          <a:p>
            <a:pPr eaLnBrk="1" hangingPunct="1">
              <a:spcBef>
                <a:spcPct val="0"/>
              </a:spcBef>
            </a:pPr>
            <a:r>
              <a:rPr lang="nl-NL" altLang="nl-NL" b="1"/>
              <a:t>Einde presentatie: druk 1 keer op &lt;enter&gt;</a:t>
            </a:r>
          </a:p>
        </p:txBody>
      </p:sp>
      <p:sp>
        <p:nvSpPr>
          <p:cNvPr id="24580" name="Tijdelijke aanduiding voor dianummer 3">
            <a:extLst>
              <a:ext uri="{FF2B5EF4-FFF2-40B4-BE49-F238E27FC236}">
                <a16:creationId xmlns:a16="http://schemas.microsoft.com/office/drawing/2014/main" id="{D053C1B8-C38F-4745-8322-7A50A010FF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C72E6E7B-F66E-4F99-8A7A-83D32532FAC9}" type="slidenum">
              <a:rPr lang="nl-NL" altLang="nl-NL"/>
              <a:pPr/>
              <a:t>9</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a:extLst>
              <a:ext uri="{FF2B5EF4-FFF2-40B4-BE49-F238E27FC236}">
                <a16:creationId xmlns:a16="http://schemas.microsoft.com/office/drawing/2014/main" id="{BD1D689B-40ED-4311-AAC1-A356594D72B2}"/>
              </a:ext>
            </a:extLst>
          </p:cNvPr>
          <p:cNvSpPr/>
          <p:nvPr/>
        </p:nvSpPr>
        <p:spPr bwMode="auto">
          <a:xfrm>
            <a:off x="2063750" y="630238"/>
            <a:ext cx="522922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12">
            <a:extLst>
              <a:ext uri="{FF2B5EF4-FFF2-40B4-BE49-F238E27FC236}">
                <a16:creationId xmlns:a16="http://schemas.microsoft.com/office/drawing/2014/main" id="{C22FEA2F-F523-454D-A92B-D00E04670CFA}"/>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title="left edge border">
            <a:extLst>
              <a:ext uri="{FF2B5EF4-FFF2-40B4-BE49-F238E27FC236}">
                <a16:creationId xmlns:a16="http://schemas.microsoft.com/office/drawing/2014/main" id="{10A8655A-7460-42D6-941C-7CFC98BDDC86}"/>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nl-NL"/>
              <a:t>Klik om stijl te bewerken</a:t>
            </a:r>
            <a:endParaRPr lang="en-US" dirty="0"/>
          </a:p>
        </p:txBody>
      </p:sp>
      <p:sp>
        <p:nvSpPr>
          <p:cNvPr id="3" name="Subtitle 2"/>
          <p:cNvSpPr>
            <a:spLocks noGrp="1"/>
          </p:cNvSpPr>
          <p:nvPr>
            <p:ph type="subTitle" idx="1"/>
          </p:nvPr>
        </p:nvSpPr>
        <p:spPr>
          <a:xfrm>
            <a:off x="1661284" y="5979197"/>
            <a:ext cx="6034030"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7" name="Date Placeholder 3">
            <a:extLst>
              <a:ext uri="{FF2B5EF4-FFF2-40B4-BE49-F238E27FC236}">
                <a16:creationId xmlns:a16="http://schemas.microsoft.com/office/drawing/2014/main" id="{CEA7B619-538A-47B8-9BFA-4450AEDEA425}"/>
              </a:ext>
            </a:extLst>
          </p:cNvPr>
          <p:cNvSpPr>
            <a:spLocks noGrp="1"/>
          </p:cNvSpPr>
          <p:nvPr>
            <p:ph type="dt" sz="half" idx="10"/>
          </p:nvPr>
        </p:nvSpPr>
        <p:spPr>
          <a:xfrm>
            <a:off x="809625" y="6375400"/>
            <a:ext cx="1746250" cy="349250"/>
          </a:xfrm>
        </p:spPr>
        <p:txBody>
          <a:bodyPr/>
          <a:lstStyle>
            <a:lvl1pPr>
              <a:defRPr baseline="0">
                <a:solidFill>
                  <a:schemeClr val="accent1">
                    <a:lumMod val="50000"/>
                  </a:schemeClr>
                </a:solidFill>
              </a:defRPr>
            </a:lvl1pPr>
          </a:lstStyle>
          <a:p>
            <a:pPr>
              <a:defRPr/>
            </a:pPr>
            <a:endParaRPr lang="nl-NL"/>
          </a:p>
        </p:txBody>
      </p:sp>
      <p:sp>
        <p:nvSpPr>
          <p:cNvPr id="8" name="Footer Placeholder 4">
            <a:extLst>
              <a:ext uri="{FF2B5EF4-FFF2-40B4-BE49-F238E27FC236}">
                <a16:creationId xmlns:a16="http://schemas.microsoft.com/office/drawing/2014/main" id="{AF5481DC-DEA0-44CC-8458-0CBD110848A1}"/>
              </a:ext>
            </a:extLst>
          </p:cNvPr>
          <p:cNvSpPr>
            <a:spLocks noGrp="1"/>
          </p:cNvSpPr>
          <p:nvPr>
            <p:ph type="ftr" sz="quarter" idx="11"/>
          </p:nvPr>
        </p:nvSpPr>
        <p:spPr>
          <a:xfrm>
            <a:off x="3135313" y="6375400"/>
            <a:ext cx="3086100" cy="346075"/>
          </a:xfrm>
        </p:spPr>
        <p:txBody>
          <a:bodyPr/>
          <a:lstStyle>
            <a:lvl1pPr>
              <a:defRPr baseline="0">
                <a:solidFill>
                  <a:schemeClr val="accent1">
                    <a:lumMod val="50000"/>
                  </a:schemeClr>
                </a:solidFill>
              </a:defRPr>
            </a:lvl1pPr>
          </a:lstStyle>
          <a:p>
            <a:pPr>
              <a:defRPr/>
            </a:pPr>
            <a:endParaRPr lang="nl-NL"/>
          </a:p>
        </p:txBody>
      </p:sp>
      <p:sp>
        <p:nvSpPr>
          <p:cNvPr id="9" name="Slide Number Placeholder 5">
            <a:extLst>
              <a:ext uri="{FF2B5EF4-FFF2-40B4-BE49-F238E27FC236}">
                <a16:creationId xmlns:a16="http://schemas.microsoft.com/office/drawing/2014/main" id="{A72095E2-5E9B-4FA8-A3A9-2560180C6DAA}"/>
              </a:ext>
            </a:extLst>
          </p:cNvPr>
          <p:cNvSpPr>
            <a:spLocks noGrp="1"/>
          </p:cNvSpPr>
          <p:nvPr>
            <p:ph type="sldNum" sz="quarter" idx="12"/>
          </p:nvPr>
        </p:nvSpPr>
        <p:spPr>
          <a:xfrm>
            <a:off x="6800850" y="6375400"/>
            <a:ext cx="1746250" cy="346075"/>
          </a:xfrm>
        </p:spPr>
        <p:txBody>
          <a:bodyPr/>
          <a:lstStyle>
            <a:lvl1pPr>
              <a:defRPr>
                <a:solidFill>
                  <a:srgbClr val="895E04"/>
                </a:solidFill>
              </a:defRPr>
            </a:lvl1pPr>
          </a:lstStyle>
          <a:p>
            <a:fld id="{8582EFCC-D935-4E93-B63E-0C32CF4E9D46}" type="slidenum">
              <a:rPr lang="nl-NL" altLang="nl-NL"/>
              <a:pPr/>
              <a:t>‹nr.›</a:t>
            </a:fld>
            <a:endParaRPr lang="nl-NL" altLang="nl-NL"/>
          </a:p>
        </p:txBody>
      </p:sp>
    </p:spTree>
    <p:extLst>
      <p:ext uri="{BB962C8B-B14F-4D97-AF65-F5344CB8AC3E}">
        <p14:creationId xmlns:p14="http://schemas.microsoft.com/office/powerpoint/2010/main" val="24493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555B9382-4CFB-44E4-871D-3D9145B948F7}"/>
              </a:ext>
            </a:extLst>
          </p:cNvPr>
          <p:cNvSpPr>
            <a:spLocks noGrp="1"/>
          </p:cNvSpPr>
          <p:nvPr>
            <p:ph type="dt" sz="half" idx="10"/>
          </p:nvPr>
        </p:nvSpPr>
        <p:spPr/>
        <p:txBody>
          <a:bodyPr/>
          <a:lstStyle>
            <a:lvl1pPr>
              <a:defRPr/>
            </a:lvl1pPr>
          </a:lstStyle>
          <a:p>
            <a:pPr>
              <a:defRPr/>
            </a:pPr>
            <a:endParaRPr lang="nl-NL"/>
          </a:p>
        </p:txBody>
      </p:sp>
      <p:sp>
        <p:nvSpPr>
          <p:cNvPr id="5" name="Footer Placeholder 4">
            <a:extLst>
              <a:ext uri="{FF2B5EF4-FFF2-40B4-BE49-F238E27FC236}">
                <a16:creationId xmlns:a16="http://schemas.microsoft.com/office/drawing/2014/main" id="{14321748-8197-4D32-9256-3EF053CE121D}"/>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47BD0141-9FB5-489E-B37C-DFB71656FEEF}"/>
              </a:ext>
            </a:extLst>
          </p:cNvPr>
          <p:cNvSpPr>
            <a:spLocks noGrp="1"/>
          </p:cNvSpPr>
          <p:nvPr>
            <p:ph type="sldNum" sz="quarter" idx="12"/>
          </p:nvPr>
        </p:nvSpPr>
        <p:spPr/>
        <p:txBody>
          <a:bodyPr/>
          <a:lstStyle>
            <a:lvl1pPr>
              <a:defRPr/>
            </a:lvl1pPr>
          </a:lstStyle>
          <a:p>
            <a:fld id="{A8F40A2F-1CCC-43DC-B054-E06FC6FA9D12}" type="slidenum">
              <a:rPr lang="nl-NL" altLang="nl-NL"/>
              <a:pPr/>
              <a:t>‹nr.›</a:t>
            </a:fld>
            <a:endParaRPr lang="nl-NL" altLang="nl-NL"/>
          </a:p>
        </p:txBody>
      </p:sp>
    </p:spTree>
    <p:extLst>
      <p:ext uri="{BB962C8B-B14F-4D97-AF65-F5344CB8AC3E}">
        <p14:creationId xmlns:p14="http://schemas.microsoft.com/office/powerpoint/2010/main" val="336548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6F2ED1C-1E41-4D32-B071-CB91F8A4921C}"/>
              </a:ext>
            </a:extLst>
          </p:cNvPr>
          <p:cNvSpPr>
            <a:spLocks noGrp="1"/>
          </p:cNvSpPr>
          <p:nvPr>
            <p:ph type="dt" sz="half" idx="10"/>
          </p:nvPr>
        </p:nvSpPr>
        <p:spPr/>
        <p:txBody>
          <a:bodyPr/>
          <a:lstStyle>
            <a:lvl1pPr>
              <a:defRPr/>
            </a:lvl1pPr>
          </a:lstStyle>
          <a:p>
            <a:pPr>
              <a:defRPr/>
            </a:pPr>
            <a:endParaRPr lang="nl-NL"/>
          </a:p>
        </p:txBody>
      </p:sp>
      <p:sp>
        <p:nvSpPr>
          <p:cNvPr id="5" name="Footer Placeholder 4">
            <a:extLst>
              <a:ext uri="{FF2B5EF4-FFF2-40B4-BE49-F238E27FC236}">
                <a16:creationId xmlns:a16="http://schemas.microsoft.com/office/drawing/2014/main" id="{1DC61052-DAB9-4A9F-AE72-4C43A28FA7B7}"/>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44C1DF55-EE0D-4F30-8F91-AFEFC38FA8A8}"/>
              </a:ext>
            </a:extLst>
          </p:cNvPr>
          <p:cNvSpPr>
            <a:spLocks noGrp="1"/>
          </p:cNvSpPr>
          <p:nvPr>
            <p:ph type="sldNum" sz="quarter" idx="12"/>
          </p:nvPr>
        </p:nvSpPr>
        <p:spPr/>
        <p:txBody>
          <a:bodyPr/>
          <a:lstStyle>
            <a:lvl1pPr>
              <a:defRPr/>
            </a:lvl1pPr>
          </a:lstStyle>
          <a:p>
            <a:fld id="{1C9A1425-D080-4119-84A0-DB2A833CC470}" type="slidenum">
              <a:rPr lang="nl-NL" altLang="nl-NL"/>
              <a:pPr/>
              <a:t>‹nr.›</a:t>
            </a:fld>
            <a:endParaRPr lang="nl-NL" altLang="nl-NL"/>
          </a:p>
        </p:txBody>
      </p:sp>
    </p:spTree>
    <p:extLst>
      <p:ext uri="{BB962C8B-B14F-4D97-AF65-F5344CB8AC3E}">
        <p14:creationId xmlns:p14="http://schemas.microsoft.com/office/powerpoint/2010/main" val="113255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905000"/>
            <a:ext cx="40386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05000"/>
            <a:ext cx="40386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3">
            <a:extLst>
              <a:ext uri="{FF2B5EF4-FFF2-40B4-BE49-F238E27FC236}">
                <a16:creationId xmlns:a16="http://schemas.microsoft.com/office/drawing/2014/main" id="{6F0EF084-25BE-49B8-9353-1AEE0880D546}"/>
              </a:ext>
            </a:extLst>
          </p:cNvPr>
          <p:cNvSpPr>
            <a:spLocks noGrp="1"/>
          </p:cNvSpPr>
          <p:nvPr>
            <p:ph type="dt" sz="half" idx="10"/>
          </p:nvPr>
        </p:nvSpPr>
        <p:spPr/>
        <p:txBody>
          <a:bodyPr/>
          <a:lstStyle>
            <a:lvl1pPr>
              <a:defRPr/>
            </a:lvl1pPr>
          </a:lstStyle>
          <a:p>
            <a:pPr>
              <a:defRPr/>
            </a:pPr>
            <a:endParaRPr lang="nl-NL"/>
          </a:p>
        </p:txBody>
      </p:sp>
      <p:sp>
        <p:nvSpPr>
          <p:cNvPr id="6" name="Footer Placeholder 4">
            <a:extLst>
              <a:ext uri="{FF2B5EF4-FFF2-40B4-BE49-F238E27FC236}">
                <a16:creationId xmlns:a16="http://schemas.microsoft.com/office/drawing/2014/main" id="{65D7316D-369F-4B1C-BD13-460241BBB0CE}"/>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13854F83-D8D0-475E-B694-3B762D636E6D}"/>
              </a:ext>
            </a:extLst>
          </p:cNvPr>
          <p:cNvSpPr>
            <a:spLocks noGrp="1"/>
          </p:cNvSpPr>
          <p:nvPr>
            <p:ph type="sldNum" sz="quarter" idx="12"/>
          </p:nvPr>
        </p:nvSpPr>
        <p:spPr/>
        <p:txBody>
          <a:bodyPr/>
          <a:lstStyle>
            <a:lvl1pPr>
              <a:defRPr/>
            </a:lvl1pPr>
          </a:lstStyle>
          <a:p>
            <a:fld id="{327420CF-2E42-4180-848C-EC091C1BEC96}" type="slidenum">
              <a:rPr lang="nl-NL" altLang="nl-NL"/>
              <a:pPr/>
              <a:t>‹nr.›</a:t>
            </a:fld>
            <a:endParaRPr lang="nl-NL" altLang="nl-NL"/>
          </a:p>
        </p:txBody>
      </p:sp>
    </p:spTree>
    <p:extLst>
      <p:ext uri="{BB962C8B-B14F-4D97-AF65-F5344CB8AC3E}">
        <p14:creationId xmlns:p14="http://schemas.microsoft.com/office/powerpoint/2010/main" val="370386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905000"/>
            <a:ext cx="40386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905000"/>
            <a:ext cx="40386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4038600"/>
            <a:ext cx="40386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Date Placeholder 3">
            <a:extLst>
              <a:ext uri="{FF2B5EF4-FFF2-40B4-BE49-F238E27FC236}">
                <a16:creationId xmlns:a16="http://schemas.microsoft.com/office/drawing/2014/main" id="{9A375794-1147-4992-AAE7-0CC48C644511}"/>
              </a:ext>
            </a:extLst>
          </p:cNvPr>
          <p:cNvSpPr>
            <a:spLocks noGrp="1"/>
          </p:cNvSpPr>
          <p:nvPr>
            <p:ph type="dt" sz="half" idx="10"/>
          </p:nvPr>
        </p:nvSpPr>
        <p:spPr/>
        <p:txBody>
          <a:bodyPr/>
          <a:lstStyle>
            <a:lvl1pPr>
              <a:defRPr/>
            </a:lvl1pPr>
          </a:lstStyle>
          <a:p>
            <a:pPr>
              <a:defRPr/>
            </a:pPr>
            <a:endParaRPr lang="nl-NL"/>
          </a:p>
        </p:txBody>
      </p:sp>
      <p:sp>
        <p:nvSpPr>
          <p:cNvPr id="7" name="Footer Placeholder 4">
            <a:extLst>
              <a:ext uri="{FF2B5EF4-FFF2-40B4-BE49-F238E27FC236}">
                <a16:creationId xmlns:a16="http://schemas.microsoft.com/office/drawing/2014/main" id="{D399C538-B3C3-4D53-9CE4-5C5186CF05F5}"/>
              </a:ext>
            </a:extLst>
          </p:cNvPr>
          <p:cNvSpPr>
            <a:spLocks noGrp="1"/>
          </p:cNvSpPr>
          <p:nvPr>
            <p:ph type="ftr" sz="quarter" idx="11"/>
          </p:nvPr>
        </p:nvSpPr>
        <p:spPr/>
        <p:txBody>
          <a:bodyPr/>
          <a:lstStyle>
            <a:lvl1pPr>
              <a:defRPr/>
            </a:lvl1pPr>
          </a:lstStyle>
          <a:p>
            <a:pPr>
              <a:defRPr/>
            </a:pPr>
            <a:endParaRPr lang="nl-NL"/>
          </a:p>
        </p:txBody>
      </p:sp>
      <p:sp>
        <p:nvSpPr>
          <p:cNvPr id="8" name="Slide Number Placeholder 5">
            <a:extLst>
              <a:ext uri="{FF2B5EF4-FFF2-40B4-BE49-F238E27FC236}">
                <a16:creationId xmlns:a16="http://schemas.microsoft.com/office/drawing/2014/main" id="{9FFB5DBA-1886-42D5-BB83-CD8C464BD8FA}"/>
              </a:ext>
            </a:extLst>
          </p:cNvPr>
          <p:cNvSpPr>
            <a:spLocks noGrp="1"/>
          </p:cNvSpPr>
          <p:nvPr>
            <p:ph type="sldNum" sz="quarter" idx="12"/>
          </p:nvPr>
        </p:nvSpPr>
        <p:spPr/>
        <p:txBody>
          <a:bodyPr/>
          <a:lstStyle>
            <a:lvl1pPr>
              <a:defRPr/>
            </a:lvl1pPr>
          </a:lstStyle>
          <a:p>
            <a:fld id="{A1B7DB0C-6849-4F30-9187-6AE55C36A349}" type="slidenum">
              <a:rPr lang="nl-NL" altLang="nl-NL"/>
              <a:pPr/>
              <a:t>‹nr.›</a:t>
            </a:fld>
            <a:endParaRPr lang="nl-NL" altLang="nl-NL"/>
          </a:p>
        </p:txBody>
      </p:sp>
    </p:spTree>
    <p:extLst>
      <p:ext uri="{BB962C8B-B14F-4D97-AF65-F5344CB8AC3E}">
        <p14:creationId xmlns:p14="http://schemas.microsoft.com/office/powerpoint/2010/main" val="167229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7A4BE103-14A1-46DD-9517-C352D08D2F27}"/>
              </a:ext>
            </a:extLst>
          </p:cNvPr>
          <p:cNvSpPr>
            <a:spLocks noGrp="1"/>
          </p:cNvSpPr>
          <p:nvPr>
            <p:ph type="dt" sz="half" idx="10"/>
          </p:nvPr>
        </p:nvSpPr>
        <p:spPr/>
        <p:txBody>
          <a:bodyPr/>
          <a:lstStyle>
            <a:lvl1pPr>
              <a:defRPr/>
            </a:lvl1pPr>
          </a:lstStyle>
          <a:p>
            <a:pPr>
              <a:defRPr/>
            </a:pPr>
            <a:endParaRPr lang="nl-NL"/>
          </a:p>
        </p:txBody>
      </p:sp>
      <p:sp>
        <p:nvSpPr>
          <p:cNvPr id="5" name="Footer Placeholder 4">
            <a:extLst>
              <a:ext uri="{FF2B5EF4-FFF2-40B4-BE49-F238E27FC236}">
                <a16:creationId xmlns:a16="http://schemas.microsoft.com/office/drawing/2014/main" id="{65FF15E7-C08E-4B11-90A6-7B863244B5FE}"/>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01A41655-1B77-43FC-A3AD-4259DB586958}"/>
              </a:ext>
            </a:extLst>
          </p:cNvPr>
          <p:cNvSpPr>
            <a:spLocks noGrp="1"/>
          </p:cNvSpPr>
          <p:nvPr>
            <p:ph type="sldNum" sz="quarter" idx="12"/>
          </p:nvPr>
        </p:nvSpPr>
        <p:spPr/>
        <p:txBody>
          <a:bodyPr/>
          <a:lstStyle>
            <a:lvl1pPr>
              <a:defRPr/>
            </a:lvl1pPr>
          </a:lstStyle>
          <a:p>
            <a:fld id="{2DF9C7D2-80C0-45F8-81AD-54DB1A77032F}" type="slidenum">
              <a:rPr lang="nl-NL" altLang="nl-NL"/>
              <a:pPr/>
              <a:t>‹nr.›</a:t>
            </a:fld>
            <a:endParaRPr lang="nl-NL" altLang="nl-NL"/>
          </a:p>
        </p:txBody>
      </p:sp>
    </p:spTree>
    <p:extLst>
      <p:ext uri="{BB962C8B-B14F-4D97-AF65-F5344CB8AC3E}">
        <p14:creationId xmlns:p14="http://schemas.microsoft.com/office/powerpoint/2010/main" val="57808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6E173936-CBC5-4236-9F1B-EF54921A7CA7}"/>
              </a:ext>
            </a:extLst>
          </p:cNvPr>
          <p:cNvSpPr>
            <a:spLocks/>
          </p:cNvSpPr>
          <p:nvPr/>
        </p:nvSpPr>
        <p:spPr bwMode="auto">
          <a:xfrm>
            <a:off x="0" y="0"/>
            <a:ext cx="2111375" cy="6858000"/>
          </a:xfrm>
          <a:custGeom>
            <a:avLst/>
            <a:gdLst>
              <a:gd name="T0" fmla="*/ 2147483646 w 1773"/>
              <a:gd name="T1" fmla="*/ 0 h 4320"/>
              <a:gd name="T2" fmla="*/ 2147483646 w 1773"/>
              <a:gd name="T3" fmla="*/ 2147483646 h 4320"/>
              <a:gd name="T4" fmla="*/ 2147483646 w 1773"/>
              <a:gd name="T5" fmla="*/ 2147483646 h 4320"/>
              <a:gd name="T6" fmla="*/ 2147483646 w 1773"/>
              <a:gd name="T7" fmla="*/ 2147483646 h 4320"/>
              <a:gd name="T8" fmla="*/ 2147483646 w 1773"/>
              <a:gd name="T9" fmla="*/ 2147483646 h 4320"/>
              <a:gd name="T10" fmla="*/ 2147483646 w 1773"/>
              <a:gd name="T11" fmla="*/ 2147483646 h 4320"/>
              <a:gd name="T12" fmla="*/ 2147483646 w 1773"/>
              <a:gd name="T13" fmla="*/ 2147483646 h 4320"/>
              <a:gd name="T14" fmla="*/ 2147483646 w 1773"/>
              <a:gd name="T15" fmla="*/ 2147483646 h 4320"/>
              <a:gd name="T16" fmla="*/ 2147483646 w 1773"/>
              <a:gd name="T17" fmla="*/ 2147483646 h 4320"/>
              <a:gd name="T18" fmla="*/ 2147483646 w 1773"/>
              <a:gd name="T19" fmla="*/ 2147483646 h 4320"/>
              <a:gd name="T20" fmla="*/ 2147483646 w 1773"/>
              <a:gd name="T21" fmla="*/ 2147483646 h 4320"/>
              <a:gd name="T22" fmla="*/ 2147483646 w 1773"/>
              <a:gd name="T23" fmla="*/ 2147483646 h 4320"/>
              <a:gd name="T24" fmla="*/ 2147483646 w 1773"/>
              <a:gd name="T25" fmla="*/ 2147483646 h 4320"/>
              <a:gd name="T26" fmla="*/ 2147483646 w 1773"/>
              <a:gd name="T27" fmla="*/ 2147483646 h 4320"/>
              <a:gd name="T28" fmla="*/ 2147483646 w 1773"/>
              <a:gd name="T29" fmla="*/ 2147483646 h 4320"/>
              <a:gd name="T30" fmla="*/ 2147483646 w 1773"/>
              <a:gd name="T31" fmla="*/ 2147483646 h 4320"/>
              <a:gd name="T32" fmla="*/ 2147483646 w 1773"/>
              <a:gd name="T33" fmla="*/ 2147483646 h 4320"/>
              <a:gd name="T34" fmla="*/ 2147483646 w 1773"/>
              <a:gd name="T35" fmla="*/ 2147483646 h 4320"/>
              <a:gd name="T36" fmla="*/ 2147483646 w 1773"/>
              <a:gd name="T37" fmla="*/ 2147483646 h 4320"/>
              <a:gd name="T38" fmla="*/ 2147483646 w 1773"/>
              <a:gd name="T39" fmla="*/ 2147483646 h 4320"/>
              <a:gd name="T40" fmla="*/ 2147483646 w 1773"/>
              <a:gd name="T41" fmla="*/ 2147483646 h 4320"/>
              <a:gd name="T42" fmla="*/ 2147483646 w 1773"/>
              <a:gd name="T43" fmla="*/ 2147483646 h 4320"/>
              <a:gd name="T44" fmla="*/ 2147483646 w 1773"/>
              <a:gd name="T45" fmla="*/ 2147483646 h 4320"/>
              <a:gd name="T46" fmla="*/ 2147483646 w 1773"/>
              <a:gd name="T47" fmla="*/ 2147483646 h 4320"/>
              <a:gd name="T48" fmla="*/ 2147483646 w 1773"/>
              <a:gd name="T49" fmla="*/ 2147483646 h 4320"/>
              <a:gd name="T50" fmla="*/ 2147483646 w 1773"/>
              <a:gd name="T51" fmla="*/ 2147483646 h 4320"/>
              <a:gd name="T52" fmla="*/ 2147483646 w 1773"/>
              <a:gd name="T53" fmla="*/ 2147483646 h 4320"/>
              <a:gd name="T54" fmla="*/ 2147483646 w 1773"/>
              <a:gd name="T55" fmla="*/ 2147483646 h 4320"/>
              <a:gd name="T56" fmla="*/ 2147483646 w 1773"/>
              <a:gd name="T57" fmla="*/ 2147483646 h 4320"/>
              <a:gd name="T58" fmla="*/ 2147483646 w 1773"/>
              <a:gd name="T59" fmla="*/ 2147483646 h 4320"/>
              <a:gd name="T60" fmla="*/ 2147483646 w 1773"/>
              <a:gd name="T61" fmla="*/ 2147483646 h 4320"/>
              <a:gd name="T62" fmla="*/ 2147483646 w 1773"/>
              <a:gd name="T63" fmla="*/ 2147483646 h 4320"/>
              <a:gd name="T64" fmla="*/ 2147483646 w 1773"/>
              <a:gd name="T65" fmla="*/ 2147483646 h 4320"/>
              <a:gd name="T66" fmla="*/ 2147483646 w 1773"/>
              <a:gd name="T67" fmla="*/ 2147483646 h 4320"/>
              <a:gd name="T68" fmla="*/ 2147483646 w 1773"/>
              <a:gd name="T69" fmla="*/ 2147483646 h 4320"/>
              <a:gd name="T70" fmla="*/ 2147483646 w 1773"/>
              <a:gd name="T71" fmla="*/ 2147483646 h 4320"/>
              <a:gd name="T72" fmla="*/ 2147483646 w 1773"/>
              <a:gd name="T73" fmla="*/ 2147483646 h 4320"/>
              <a:gd name="T74" fmla="*/ 2147483646 w 1773"/>
              <a:gd name="T75" fmla="*/ 2147483646 h 4320"/>
              <a:gd name="T76" fmla="*/ 2147483646 w 1773"/>
              <a:gd name="T77" fmla="*/ 2147483646 h 4320"/>
              <a:gd name="T78" fmla="*/ 2147483646 w 1773"/>
              <a:gd name="T79" fmla="*/ 2147483646 h 4320"/>
              <a:gd name="T80" fmla="*/ 2147483646 w 1773"/>
              <a:gd name="T81" fmla="*/ 2147483646 h 4320"/>
              <a:gd name="T82" fmla="*/ 2147483646 w 1773"/>
              <a:gd name="T83" fmla="*/ 2147483646 h 4320"/>
              <a:gd name="T84" fmla="*/ 2147483646 w 1773"/>
              <a:gd name="T85" fmla="*/ 2147483646 h 4320"/>
              <a:gd name="T86" fmla="*/ 2147483646 w 1773"/>
              <a:gd name="T87" fmla="*/ 2147483646 h 4320"/>
              <a:gd name="T88" fmla="*/ 2147483646 w 1773"/>
              <a:gd name="T89" fmla="*/ 2147483646 h 4320"/>
              <a:gd name="T90" fmla="*/ 2147483646 w 1773"/>
              <a:gd name="T91" fmla="*/ 2147483646 h 4320"/>
              <a:gd name="T92" fmla="*/ 2147483646 w 1773"/>
              <a:gd name="T93" fmla="*/ 2147483646 h 4320"/>
              <a:gd name="T94" fmla="*/ 0 w 1773"/>
              <a:gd name="T95" fmla="*/ 0 h 4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5" name="Freeform 11">
            <a:extLst>
              <a:ext uri="{FF2B5EF4-FFF2-40B4-BE49-F238E27FC236}">
                <a16:creationId xmlns:a16="http://schemas.microsoft.com/office/drawing/2014/main" id="{53900FE4-2D67-48CF-AF29-BA2189ED9BCC}"/>
              </a:ext>
            </a:extLst>
          </p:cNvPr>
          <p:cNvSpPr>
            <a:spLocks/>
          </p:cNvSpPr>
          <p:nvPr/>
        </p:nvSpPr>
        <p:spPr bwMode="auto">
          <a:xfrm>
            <a:off x="655638" y="0"/>
            <a:ext cx="1235075" cy="6858000"/>
          </a:xfrm>
          <a:custGeom>
            <a:avLst/>
            <a:gdLst>
              <a:gd name="T0" fmla="*/ 2147483646 w 1037"/>
              <a:gd name="T1" fmla="*/ 2147483646 h 4320"/>
              <a:gd name="T2" fmla="*/ 2147483646 w 1037"/>
              <a:gd name="T3" fmla="*/ 2147483646 h 4320"/>
              <a:gd name="T4" fmla="*/ 2147483646 w 1037"/>
              <a:gd name="T5" fmla="*/ 2147483646 h 4320"/>
              <a:gd name="T6" fmla="*/ 2147483646 w 1037"/>
              <a:gd name="T7" fmla="*/ 2147483646 h 4320"/>
              <a:gd name="T8" fmla="*/ 2147483646 w 1037"/>
              <a:gd name="T9" fmla="*/ 2147483646 h 4320"/>
              <a:gd name="T10" fmla="*/ 2147483646 w 1037"/>
              <a:gd name="T11" fmla="*/ 2147483646 h 4320"/>
              <a:gd name="T12" fmla="*/ 2147483646 w 1037"/>
              <a:gd name="T13" fmla="*/ 2147483646 h 4320"/>
              <a:gd name="T14" fmla="*/ 2147483646 w 1037"/>
              <a:gd name="T15" fmla="*/ 2147483646 h 4320"/>
              <a:gd name="T16" fmla="*/ 2147483646 w 1037"/>
              <a:gd name="T17" fmla="*/ 2147483646 h 4320"/>
              <a:gd name="T18" fmla="*/ 2147483646 w 1037"/>
              <a:gd name="T19" fmla="*/ 2147483646 h 4320"/>
              <a:gd name="T20" fmla="*/ 2147483646 w 1037"/>
              <a:gd name="T21" fmla="*/ 2147483646 h 4320"/>
              <a:gd name="T22" fmla="*/ 2147483646 w 1037"/>
              <a:gd name="T23" fmla="*/ 2147483646 h 4320"/>
              <a:gd name="T24" fmla="*/ 2147483646 w 1037"/>
              <a:gd name="T25" fmla="*/ 2147483646 h 4320"/>
              <a:gd name="T26" fmla="*/ 2147483646 w 1037"/>
              <a:gd name="T27" fmla="*/ 2147483646 h 4320"/>
              <a:gd name="T28" fmla="*/ 2147483646 w 1037"/>
              <a:gd name="T29" fmla="*/ 2147483646 h 4320"/>
              <a:gd name="T30" fmla="*/ 2147483646 w 1037"/>
              <a:gd name="T31" fmla="*/ 2147483646 h 4320"/>
              <a:gd name="T32" fmla="*/ 2147483646 w 1037"/>
              <a:gd name="T33" fmla="*/ 2147483646 h 4320"/>
              <a:gd name="T34" fmla="*/ 2147483646 w 1037"/>
              <a:gd name="T35" fmla="*/ 2147483646 h 4320"/>
              <a:gd name="T36" fmla="*/ 2147483646 w 1037"/>
              <a:gd name="T37" fmla="*/ 2147483646 h 4320"/>
              <a:gd name="T38" fmla="*/ 2147483646 w 1037"/>
              <a:gd name="T39" fmla="*/ 2147483646 h 4320"/>
              <a:gd name="T40" fmla="*/ 2147483646 w 1037"/>
              <a:gd name="T41" fmla="*/ 2147483646 h 4320"/>
              <a:gd name="T42" fmla="*/ 2147483646 w 1037"/>
              <a:gd name="T43" fmla="*/ 2147483646 h 4320"/>
              <a:gd name="T44" fmla="*/ 2147483646 w 1037"/>
              <a:gd name="T45" fmla="*/ 2147483646 h 4320"/>
              <a:gd name="T46" fmla="*/ 2147483646 w 1037"/>
              <a:gd name="T47" fmla="*/ 2147483646 h 4320"/>
              <a:gd name="T48" fmla="*/ 2147483646 w 1037"/>
              <a:gd name="T49" fmla="*/ 2147483646 h 4320"/>
              <a:gd name="T50" fmla="*/ 2147483646 w 1037"/>
              <a:gd name="T51" fmla="*/ 2147483646 h 4320"/>
              <a:gd name="T52" fmla="*/ 2147483646 w 1037"/>
              <a:gd name="T53" fmla="*/ 2147483646 h 4320"/>
              <a:gd name="T54" fmla="*/ 2147483646 w 1037"/>
              <a:gd name="T55" fmla="*/ 2147483646 h 4320"/>
              <a:gd name="T56" fmla="*/ 2147483646 w 1037"/>
              <a:gd name="T57" fmla="*/ 2147483646 h 4320"/>
              <a:gd name="T58" fmla="*/ 2147483646 w 1037"/>
              <a:gd name="T59" fmla="*/ 2147483646 h 4320"/>
              <a:gd name="T60" fmla="*/ 2147483646 w 1037"/>
              <a:gd name="T61" fmla="*/ 2147483646 h 4320"/>
              <a:gd name="T62" fmla="*/ 2147483646 w 1037"/>
              <a:gd name="T63" fmla="*/ 2147483646 h 4320"/>
              <a:gd name="T64" fmla="*/ 2147483646 w 1037"/>
              <a:gd name="T65" fmla="*/ 2147483646 h 4320"/>
              <a:gd name="T66" fmla="*/ 2147483646 w 1037"/>
              <a:gd name="T67" fmla="*/ 2147483646 h 4320"/>
              <a:gd name="T68" fmla="*/ 2147483646 w 1037"/>
              <a:gd name="T69" fmla="*/ 2147483646 h 4320"/>
              <a:gd name="T70" fmla="*/ 2147483646 w 1037"/>
              <a:gd name="T71" fmla="*/ 2147483646 h 4320"/>
              <a:gd name="T72" fmla="*/ 2147483646 w 1037"/>
              <a:gd name="T73" fmla="*/ 2147483646 h 4320"/>
              <a:gd name="T74" fmla="*/ 2147483646 w 1037"/>
              <a:gd name="T75" fmla="*/ 2147483646 h 4320"/>
              <a:gd name="T76" fmla="*/ 2147483646 w 1037"/>
              <a:gd name="T77" fmla="*/ 2147483646 h 4320"/>
              <a:gd name="T78" fmla="*/ 2147483646 w 1037"/>
              <a:gd name="T79" fmla="*/ 2147483646 h 4320"/>
              <a:gd name="T80" fmla="*/ 2147483646 w 1037"/>
              <a:gd name="T81" fmla="*/ 2147483646 h 4320"/>
              <a:gd name="T82" fmla="*/ 2147483646 w 1037"/>
              <a:gd name="T83" fmla="*/ 2147483646 h 4320"/>
              <a:gd name="T84" fmla="*/ 2147483646 w 1037"/>
              <a:gd name="T85" fmla="*/ 2147483646 h 4320"/>
              <a:gd name="T86" fmla="*/ 2147483646 w 1037"/>
              <a:gd name="T87" fmla="*/ 2147483646 h 4320"/>
              <a:gd name="T88" fmla="*/ 2147483646 w 1037"/>
              <a:gd name="T89" fmla="*/ 2147483646 h 4320"/>
              <a:gd name="T90" fmla="*/ 2147483646 w 1037"/>
              <a:gd name="T91" fmla="*/ 2147483646 h 4320"/>
              <a:gd name="T92" fmla="*/ 2147483646 w 1037"/>
              <a:gd name="T93" fmla="*/ 2147483646 h 4320"/>
              <a:gd name="T94" fmla="*/ 2147483646 w 1037"/>
              <a:gd name="T95" fmla="*/ 2147483646 h 4320"/>
              <a:gd name="T96" fmla="*/ 2147483646 w 1037"/>
              <a:gd name="T97" fmla="*/ 2147483646 h 4320"/>
              <a:gd name="T98" fmla="*/ 2147483646 w 1037"/>
              <a:gd name="T99" fmla="*/ 2147483646 h 4320"/>
              <a:gd name="T100" fmla="*/ 2147483646 w 1037"/>
              <a:gd name="T101" fmla="*/ 2147483646 h 4320"/>
              <a:gd name="T102" fmla="*/ 2147483646 w 1037"/>
              <a:gd name="T103" fmla="*/ 2147483646 h 4320"/>
              <a:gd name="T104" fmla="*/ 2147483646 w 1037"/>
              <a:gd name="T105" fmla="*/ 2147483646 h 4320"/>
              <a:gd name="T106" fmla="*/ 2147483646 w 1037"/>
              <a:gd name="T107" fmla="*/ 2147483646 h 4320"/>
              <a:gd name="T108" fmla="*/ 2147483646 w 1037"/>
              <a:gd name="T109" fmla="*/ 2147483646 h 4320"/>
              <a:gd name="T110" fmla="*/ 2147483646 w 1037"/>
              <a:gd name="T111" fmla="*/ 2147483646 h 4320"/>
              <a:gd name="T112" fmla="*/ 2147483646 w 1037"/>
              <a:gd name="T113" fmla="*/ 2147483646 h 4320"/>
              <a:gd name="T114" fmla="*/ 2147483646 w 1037"/>
              <a:gd name="T115" fmla="*/ 2147483646 h 4320"/>
              <a:gd name="T116" fmla="*/ 2147483646 w 1037"/>
              <a:gd name="T117" fmla="*/ 2147483646 h 4320"/>
              <a:gd name="T118" fmla="*/ 2147483646 w 1037"/>
              <a:gd name="T119" fmla="*/ 2147483646 h 4320"/>
              <a:gd name="T120" fmla="*/ 2147483646 w 1037"/>
              <a:gd name="T121" fmla="*/ 2147483646 h 4320"/>
              <a:gd name="T122" fmla="*/ 2147483646 w 1037"/>
              <a:gd name="T123" fmla="*/ 2147483646 h 4320"/>
              <a:gd name="T124" fmla="*/ 0 w 1037"/>
              <a:gd name="T125" fmla="*/ 0 h 4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grpSp>
        <p:nvGrpSpPr>
          <p:cNvPr id="6" name="Group 6">
            <a:extLst>
              <a:ext uri="{FF2B5EF4-FFF2-40B4-BE49-F238E27FC236}">
                <a16:creationId xmlns:a16="http://schemas.microsoft.com/office/drawing/2014/main" id="{6121155B-9C64-4A08-884F-951EC444B5F5}"/>
              </a:ext>
            </a:extLst>
          </p:cNvPr>
          <p:cNvGrpSpPr>
            <a:grpSpLocks/>
          </p:cNvGrpSpPr>
          <p:nvPr/>
        </p:nvGrpSpPr>
        <p:grpSpPr bwMode="auto">
          <a:xfrm>
            <a:off x="0" y="0"/>
            <a:ext cx="2111375" cy="6858000"/>
            <a:chOff x="0" y="0"/>
            <a:chExt cx="2110979" cy="6858000"/>
          </a:xfrm>
        </p:grpSpPr>
        <p:sp>
          <p:nvSpPr>
            <p:cNvPr id="7" name="Freeform 8" title="left scallop shape">
              <a:extLst>
                <a:ext uri="{FF2B5EF4-FFF2-40B4-BE49-F238E27FC236}">
                  <a16:creationId xmlns:a16="http://schemas.microsoft.com/office/drawing/2014/main" id="{5D58619C-1EF4-4826-9BB4-E8CCA450EE9C}"/>
                </a:ext>
              </a:extLst>
            </p:cNvPr>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a:extLst>
                <a:ext uri="{FF2B5EF4-FFF2-40B4-BE49-F238E27FC236}">
                  <a16:creationId xmlns:a16="http://schemas.microsoft.com/office/drawing/2014/main" id="{DE696CF2-EFDC-49BF-B5EF-F9A8B101140E}"/>
                </a:ext>
              </a:extLst>
            </p:cNvPr>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2432197" y="1073889"/>
            <a:ext cx="6140303" cy="4064627"/>
          </a:xfrm>
        </p:spPr>
        <p:txBody>
          <a:bodyPr anchor="b"/>
          <a:lstStyle>
            <a:lvl1pPr>
              <a:defRPr sz="6300" spc="6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9" name="Date Placeholder 3">
            <a:extLst>
              <a:ext uri="{FF2B5EF4-FFF2-40B4-BE49-F238E27FC236}">
                <a16:creationId xmlns:a16="http://schemas.microsoft.com/office/drawing/2014/main" id="{928C62E4-0D84-4C3C-9283-5D2550CE0B45}"/>
              </a:ext>
            </a:extLst>
          </p:cNvPr>
          <p:cNvSpPr>
            <a:spLocks noGrp="1"/>
          </p:cNvSpPr>
          <p:nvPr>
            <p:ph type="dt" sz="half" idx="10"/>
          </p:nvPr>
        </p:nvSpPr>
        <p:spPr>
          <a:xfrm>
            <a:off x="2427288" y="6375400"/>
            <a:ext cx="1120775" cy="349250"/>
          </a:xfrm>
        </p:spPr>
        <p:txBody>
          <a:bodyPr/>
          <a:lstStyle>
            <a:lvl1pPr>
              <a:defRPr baseline="0">
                <a:solidFill>
                  <a:schemeClr val="tx2"/>
                </a:solidFill>
              </a:defRPr>
            </a:lvl1pPr>
          </a:lstStyle>
          <a:p>
            <a:pPr>
              <a:defRPr/>
            </a:pPr>
            <a:endParaRPr lang="nl-NL"/>
          </a:p>
        </p:txBody>
      </p:sp>
      <p:sp>
        <p:nvSpPr>
          <p:cNvPr id="10" name="Footer Placeholder 4">
            <a:extLst>
              <a:ext uri="{FF2B5EF4-FFF2-40B4-BE49-F238E27FC236}">
                <a16:creationId xmlns:a16="http://schemas.microsoft.com/office/drawing/2014/main" id="{16A82B92-89DA-4C21-9AC7-E1F816F4751F}"/>
              </a:ext>
            </a:extLst>
          </p:cNvPr>
          <p:cNvSpPr>
            <a:spLocks noGrp="1"/>
          </p:cNvSpPr>
          <p:nvPr>
            <p:ph type="ftr" sz="quarter" idx="11"/>
          </p:nvPr>
        </p:nvSpPr>
        <p:spPr>
          <a:xfrm>
            <a:off x="3959225" y="6375400"/>
            <a:ext cx="3086100" cy="346075"/>
          </a:xfrm>
        </p:spPr>
        <p:txBody>
          <a:bodyPr/>
          <a:lstStyle>
            <a:lvl1pPr>
              <a:defRPr baseline="0">
                <a:solidFill>
                  <a:schemeClr val="tx2"/>
                </a:solidFill>
              </a:defRPr>
            </a:lvl1pPr>
          </a:lstStyle>
          <a:p>
            <a:pPr>
              <a:defRPr/>
            </a:pPr>
            <a:endParaRPr lang="nl-NL"/>
          </a:p>
        </p:txBody>
      </p:sp>
      <p:sp>
        <p:nvSpPr>
          <p:cNvPr id="11" name="Slide Number Placeholder 5">
            <a:extLst>
              <a:ext uri="{FF2B5EF4-FFF2-40B4-BE49-F238E27FC236}">
                <a16:creationId xmlns:a16="http://schemas.microsoft.com/office/drawing/2014/main" id="{54780F21-E099-42A8-B434-C382DB760CFE}"/>
              </a:ext>
            </a:extLst>
          </p:cNvPr>
          <p:cNvSpPr>
            <a:spLocks noGrp="1"/>
          </p:cNvSpPr>
          <p:nvPr>
            <p:ph type="sldNum" sz="quarter" idx="12"/>
          </p:nvPr>
        </p:nvSpPr>
        <p:spPr>
          <a:xfrm>
            <a:off x="7456488" y="6375400"/>
            <a:ext cx="1116012" cy="346075"/>
          </a:xfrm>
        </p:spPr>
        <p:txBody>
          <a:bodyPr/>
          <a:lstStyle>
            <a:lvl1pPr>
              <a:defRPr>
                <a:solidFill>
                  <a:schemeClr val="tx2"/>
                </a:solidFill>
              </a:defRPr>
            </a:lvl1pPr>
          </a:lstStyle>
          <a:p>
            <a:fld id="{79613882-22A4-4B64-A984-7DBF7282F5C3}" type="slidenum">
              <a:rPr lang="nl-NL" altLang="nl-NL"/>
              <a:pPr/>
              <a:t>‹nr.›</a:t>
            </a:fld>
            <a:endParaRPr lang="nl-NL" altLang="nl-NL"/>
          </a:p>
        </p:txBody>
      </p:sp>
    </p:spTree>
    <p:extLst>
      <p:ext uri="{BB962C8B-B14F-4D97-AF65-F5344CB8AC3E}">
        <p14:creationId xmlns:p14="http://schemas.microsoft.com/office/powerpoint/2010/main" val="5103298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3">
            <a:extLst>
              <a:ext uri="{FF2B5EF4-FFF2-40B4-BE49-F238E27FC236}">
                <a16:creationId xmlns:a16="http://schemas.microsoft.com/office/drawing/2014/main" id="{04F3C861-493C-4C03-8411-F4C3BB5598EB}"/>
              </a:ext>
            </a:extLst>
          </p:cNvPr>
          <p:cNvSpPr>
            <a:spLocks noGrp="1"/>
          </p:cNvSpPr>
          <p:nvPr>
            <p:ph type="dt" sz="half" idx="10"/>
          </p:nvPr>
        </p:nvSpPr>
        <p:spPr/>
        <p:txBody>
          <a:bodyPr/>
          <a:lstStyle>
            <a:lvl1pPr>
              <a:defRPr/>
            </a:lvl1pPr>
          </a:lstStyle>
          <a:p>
            <a:pPr>
              <a:defRPr/>
            </a:pPr>
            <a:endParaRPr lang="nl-NL"/>
          </a:p>
        </p:txBody>
      </p:sp>
      <p:sp>
        <p:nvSpPr>
          <p:cNvPr id="6" name="Footer Placeholder 4">
            <a:extLst>
              <a:ext uri="{FF2B5EF4-FFF2-40B4-BE49-F238E27FC236}">
                <a16:creationId xmlns:a16="http://schemas.microsoft.com/office/drawing/2014/main" id="{A2E98C21-88CA-419E-910E-9D9702E5DBC3}"/>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48F61253-5291-430D-8F26-279FE2B67AEE}"/>
              </a:ext>
            </a:extLst>
          </p:cNvPr>
          <p:cNvSpPr>
            <a:spLocks noGrp="1"/>
          </p:cNvSpPr>
          <p:nvPr>
            <p:ph type="sldNum" sz="quarter" idx="12"/>
          </p:nvPr>
        </p:nvSpPr>
        <p:spPr/>
        <p:txBody>
          <a:bodyPr/>
          <a:lstStyle>
            <a:lvl1pPr>
              <a:defRPr/>
            </a:lvl1pPr>
          </a:lstStyle>
          <a:p>
            <a:fld id="{DD34B270-F060-4F50-9EE8-EB35D8745BDD}" type="slidenum">
              <a:rPr lang="nl-NL" altLang="nl-NL"/>
              <a:pPr/>
              <a:t>‹nr.›</a:t>
            </a:fld>
            <a:endParaRPr lang="nl-NL" altLang="nl-NL"/>
          </a:p>
        </p:txBody>
      </p:sp>
    </p:spTree>
    <p:extLst>
      <p:ext uri="{BB962C8B-B14F-4D97-AF65-F5344CB8AC3E}">
        <p14:creationId xmlns:p14="http://schemas.microsoft.com/office/powerpoint/2010/main" val="74046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941832" y="2909102"/>
            <a:ext cx="361188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975398" y="2909102"/>
            <a:ext cx="361188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F3D2DA8-6900-46FC-8180-B4479ECD62C7}"/>
              </a:ext>
            </a:extLst>
          </p:cNvPr>
          <p:cNvSpPr>
            <a:spLocks noGrp="1"/>
          </p:cNvSpPr>
          <p:nvPr>
            <p:ph type="dt" sz="half" idx="10"/>
          </p:nvPr>
        </p:nvSpPr>
        <p:spPr/>
        <p:txBody>
          <a:bodyPr/>
          <a:lstStyle>
            <a:lvl1pPr>
              <a:defRPr/>
            </a:lvl1pPr>
          </a:lstStyle>
          <a:p>
            <a:pPr>
              <a:defRPr/>
            </a:pPr>
            <a:endParaRPr lang="nl-NL"/>
          </a:p>
        </p:txBody>
      </p:sp>
      <p:sp>
        <p:nvSpPr>
          <p:cNvPr id="8" name="Footer Placeholder 4">
            <a:extLst>
              <a:ext uri="{FF2B5EF4-FFF2-40B4-BE49-F238E27FC236}">
                <a16:creationId xmlns:a16="http://schemas.microsoft.com/office/drawing/2014/main" id="{8BE5F3A9-A049-4FA8-80EA-49FF39207783}"/>
              </a:ext>
            </a:extLst>
          </p:cNvPr>
          <p:cNvSpPr>
            <a:spLocks noGrp="1"/>
          </p:cNvSpPr>
          <p:nvPr>
            <p:ph type="ftr" sz="quarter" idx="11"/>
          </p:nvPr>
        </p:nvSpPr>
        <p:spPr/>
        <p:txBody>
          <a:bodyPr/>
          <a:lstStyle>
            <a:lvl1pPr>
              <a:defRPr/>
            </a:lvl1pPr>
          </a:lstStyle>
          <a:p>
            <a:pPr>
              <a:defRPr/>
            </a:pPr>
            <a:endParaRPr lang="nl-NL"/>
          </a:p>
        </p:txBody>
      </p:sp>
      <p:sp>
        <p:nvSpPr>
          <p:cNvPr id="9" name="Slide Number Placeholder 5">
            <a:extLst>
              <a:ext uri="{FF2B5EF4-FFF2-40B4-BE49-F238E27FC236}">
                <a16:creationId xmlns:a16="http://schemas.microsoft.com/office/drawing/2014/main" id="{F187BEF7-D518-4C63-B26D-1BC68155B7B2}"/>
              </a:ext>
            </a:extLst>
          </p:cNvPr>
          <p:cNvSpPr>
            <a:spLocks noGrp="1"/>
          </p:cNvSpPr>
          <p:nvPr>
            <p:ph type="sldNum" sz="quarter" idx="12"/>
          </p:nvPr>
        </p:nvSpPr>
        <p:spPr/>
        <p:txBody>
          <a:bodyPr/>
          <a:lstStyle>
            <a:lvl1pPr>
              <a:defRPr/>
            </a:lvl1pPr>
          </a:lstStyle>
          <a:p>
            <a:fld id="{BDD2B880-30B0-47DD-85EB-AD500BD132FE}" type="slidenum">
              <a:rPr lang="nl-NL" altLang="nl-NL"/>
              <a:pPr/>
              <a:t>‹nr.›</a:t>
            </a:fld>
            <a:endParaRPr lang="nl-NL" altLang="nl-NL"/>
          </a:p>
        </p:txBody>
      </p:sp>
    </p:spTree>
    <p:extLst>
      <p:ext uri="{BB962C8B-B14F-4D97-AF65-F5344CB8AC3E}">
        <p14:creationId xmlns:p14="http://schemas.microsoft.com/office/powerpoint/2010/main" val="99928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3">
            <a:extLst>
              <a:ext uri="{FF2B5EF4-FFF2-40B4-BE49-F238E27FC236}">
                <a16:creationId xmlns:a16="http://schemas.microsoft.com/office/drawing/2014/main" id="{0BA95BDC-75A3-4A33-9416-694156F1F728}"/>
              </a:ext>
            </a:extLst>
          </p:cNvPr>
          <p:cNvSpPr>
            <a:spLocks noGrp="1"/>
          </p:cNvSpPr>
          <p:nvPr>
            <p:ph type="dt" sz="half" idx="10"/>
          </p:nvPr>
        </p:nvSpPr>
        <p:spPr/>
        <p:txBody>
          <a:bodyPr/>
          <a:lstStyle>
            <a:lvl1pPr>
              <a:defRPr/>
            </a:lvl1pPr>
          </a:lstStyle>
          <a:p>
            <a:pPr>
              <a:defRPr/>
            </a:pPr>
            <a:endParaRPr lang="nl-NL"/>
          </a:p>
        </p:txBody>
      </p:sp>
      <p:sp>
        <p:nvSpPr>
          <p:cNvPr id="4" name="Footer Placeholder 4">
            <a:extLst>
              <a:ext uri="{FF2B5EF4-FFF2-40B4-BE49-F238E27FC236}">
                <a16:creationId xmlns:a16="http://schemas.microsoft.com/office/drawing/2014/main" id="{52CD1E78-AEF4-4431-940A-EAB5F1535985}"/>
              </a:ext>
            </a:extLst>
          </p:cNvPr>
          <p:cNvSpPr>
            <a:spLocks noGrp="1"/>
          </p:cNvSpPr>
          <p:nvPr>
            <p:ph type="ftr" sz="quarter" idx="11"/>
          </p:nvPr>
        </p:nvSpPr>
        <p:spPr/>
        <p:txBody>
          <a:bodyPr/>
          <a:lstStyle>
            <a:lvl1pPr>
              <a:defRPr/>
            </a:lvl1pPr>
          </a:lstStyle>
          <a:p>
            <a:pPr>
              <a:defRPr/>
            </a:pPr>
            <a:endParaRPr lang="nl-NL"/>
          </a:p>
        </p:txBody>
      </p:sp>
      <p:sp>
        <p:nvSpPr>
          <p:cNvPr id="5" name="Slide Number Placeholder 5">
            <a:extLst>
              <a:ext uri="{FF2B5EF4-FFF2-40B4-BE49-F238E27FC236}">
                <a16:creationId xmlns:a16="http://schemas.microsoft.com/office/drawing/2014/main" id="{9373193B-B896-4350-9CDE-993CFBB46BB0}"/>
              </a:ext>
            </a:extLst>
          </p:cNvPr>
          <p:cNvSpPr>
            <a:spLocks noGrp="1"/>
          </p:cNvSpPr>
          <p:nvPr>
            <p:ph type="sldNum" sz="quarter" idx="12"/>
          </p:nvPr>
        </p:nvSpPr>
        <p:spPr/>
        <p:txBody>
          <a:bodyPr/>
          <a:lstStyle>
            <a:lvl1pPr>
              <a:defRPr/>
            </a:lvl1pPr>
          </a:lstStyle>
          <a:p>
            <a:fld id="{B395485A-27D4-4190-B722-EA8079DB0087}" type="slidenum">
              <a:rPr lang="nl-NL" altLang="nl-NL"/>
              <a:pPr/>
              <a:t>‹nr.›</a:t>
            </a:fld>
            <a:endParaRPr lang="nl-NL" altLang="nl-NL"/>
          </a:p>
        </p:txBody>
      </p:sp>
    </p:spTree>
    <p:extLst>
      <p:ext uri="{BB962C8B-B14F-4D97-AF65-F5344CB8AC3E}">
        <p14:creationId xmlns:p14="http://schemas.microsoft.com/office/powerpoint/2010/main" val="42392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0E0FF0-A4D2-4B73-8D8C-77D47A5E715C}"/>
              </a:ext>
            </a:extLst>
          </p:cNvPr>
          <p:cNvSpPr>
            <a:spLocks noGrp="1"/>
          </p:cNvSpPr>
          <p:nvPr>
            <p:ph type="dt" sz="half" idx="10"/>
          </p:nvPr>
        </p:nvSpPr>
        <p:spPr/>
        <p:txBody>
          <a:bodyPr/>
          <a:lstStyle>
            <a:lvl1pPr>
              <a:defRPr/>
            </a:lvl1pPr>
          </a:lstStyle>
          <a:p>
            <a:pPr>
              <a:defRPr/>
            </a:pPr>
            <a:endParaRPr lang="nl-NL"/>
          </a:p>
        </p:txBody>
      </p:sp>
      <p:sp>
        <p:nvSpPr>
          <p:cNvPr id="3" name="Footer Placeholder 4">
            <a:extLst>
              <a:ext uri="{FF2B5EF4-FFF2-40B4-BE49-F238E27FC236}">
                <a16:creationId xmlns:a16="http://schemas.microsoft.com/office/drawing/2014/main" id="{476CA494-157D-4165-96B7-F0D473E106DD}"/>
              </a:ext>
            </a:extLst>
          </p:cNvPr>
          <p:cNvSpPr>
            <a:spLocks noGrp="1"/>
          </p:cNvSpPr>
          <p:nvPr>
            <p:ph type="ftr" sz="quarter" idx="11"/>
          </p:nvPr>
        </p:nvSpPr>
        <p:spPr/>
        <p:txBody>
          <a:bodyPr/>
          <a:lstStyle>
            <a:lvl1pPr>
              <a:defRPr/>
            </a:lvl1pPr>
          </a:lstStyle>
          <a:p>
            <a:pPr>
              <a:defRPr/>
            </a:pPr>
            <a:endParaRPr lang="nl-NL"/>
          </a:p>
        </p:txBody>
      </p:sp>
      <p:sp>
        <p:nvSpPr>
          <p:cNvPr id="4" name="Slide Number Placeholder 5">
            <a:extLst>
              <a:ext uri="{FF2B5EF4-FFF2-40B4-BE49-F238E27FC236}">
                <a16:creationId xmlns:a16="http://schemas.microsoft.com/office/drawing/2014/main" id="{2B6FFD5F-91A5-4761-AA78-7E5684129132}"/>
              </a:ext>
            </a:extLst>
          </p:cNvPr>
          <p:cNvSpPr>
            <a:spLocks noGrp="1"/>
          </p:cNvSpPr>
          <p:nvPr>
            <p:ph type="sldNum" sz="quarter" idx="12"/>
          </p:nvPr>
        </p:nvSpPr>
        <p:spPr/>
        <p:txBody>
          <a:bodyPr/>
          <a:lstStyle>
            <a:lvl1pPr>
              <a:defRPr/>
            </a:lvl1pPr>
          </a:lstStyle>
          <a:p>
            <a:fld id="{5157B490-1E4F-4C38-B6BA-1C56E3D506E9}" type="slidenum">
              <a:rPr lang="nl-NL" altLang="nl-NL"/>
              <a:pPr/>
              <a:t>‹nr.›</a:t>
            </a:fld>
            <a:endParaRPr lang="nl-NL" altLang="nl-NL"/>
          </a:p>
        </p:txBody>
      </p:sp>
    </p:spTree>
    <p:extLst>
      <p:ext uri="{BB962C8B-B14F-4D97-AF65-F5344CB8AC3E}">
        <p14:creationId xmlns:p14="http://schemas.microsoft.com/office/powerpoint/2010/main" val="274617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6588E5EA-D2EF-485C-95F4-4EEC02628025}"/>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7">
            <a:extLst>
              <a:ext uri="{FF2B5EF4-FFF2-40B4-BE49-F238E27FC236}">
                <a16:creationId xmlns:a16="http://schemas.microsoft.com/office/drawing/2014/main" id="{15ECAD68-F5FF-4243-B256-5B3BA8025271}"/>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title="left edge border">
            <a:extLst>
              <a:ext uri="{FF2B5EF4-FFF2-40B4-BE49-F238E27FC236}">
                <a16:creationId xmlns:a16="http://schemas.microsoft.com/office/drawing/2014/main" id="{CDBA43EF-4A1C-4FE6-A4D8-DA8F84D63912}"/>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4" y="457200"/>
            <a:ext cx="2319086" cy="1196671"/>
          </a:xfrm>
        </p:spPr>
        <p:txBody>
          <a:bodyPr anchor="b"/>
          <a:lstStyle>
            <a:lvl1pPr>
              <a:lnSpc>
                <a:spcPct val="100000"/>
              </a:lnSpc>
              <a:defRPr sz="1800" b="1" i="0" cap="all" spc="225"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8" name="Date Placeholder 4">
            <a:extLst>
              <a:ext uri="{FF2B5EF4-FFF2-40B4-BE49-F238E27FC236}">
                <a16:creationId xmlns:a16="http://schemas.microsoft.com/office/drawing/2014/main" id="{C5C0B498-C78E-4476-8E61-CB26D81E2E04}"/>
              </a:ext>
            </a:extLst>
          </p:cNvPr>
          <p:cNvSpPr>
            <a:spLocks noGrp="1"/>
          </p:cNvSpPr>
          <p:nvPr>
            <p:ph type="dt" sz="half" idx="10"/>
          </p:nvPr>
        </p:nvSpPr>
        <p:spPr>
          <a:xfrm>
            <a:off x="573088" y="6375400"/>
            <a:ext cx="925512" cy="349250"/>
          </a:xfrm>
        </p:spPr>
        <p:txBody>
          <a:bodyPr/>
          <a:lstStyle>
            <a:lvl1pPr>
              <a:defRPr/>
            </a:lvl1pPr>
          </a:lstStyle>
          <a:p>
            <a:pPr>
              <a:defRPr/>
            </a:pPr>
            <a:endParaRPr lang="nl-NL"/>
          </a:p>
        </p:txBody>
      </p:sp>
      <p:sp>
        <p:nvSpPr>
          <p:cNvPr id="9" name="Footer Placeholder 5">
            <a:extLst>
              <a:ext uri="{FF2B5EF4-FFF2-40B4-BE49-F238E27FC236}">
                <a16:creationId xmlns:a16="http://schemas.microsoft.com/office/drawing/2014/main" id="{09D0A372-9B28-44A0-9828-0F7719DC1346}"/>
              </a:ext>
            </a:extLst>
          </p:cNvPr>
          <p:cNvSpPr>
            <a:spLocks noGrp="1"/>
          </p:cNvSpPr>
          <p:nvPr>
            <p:ph type="ftr" sz="quarter" idx="11"/>
          </p:nvPr>
        </p:nvSpPr>
        <p:spPr>
          <a:xfrm>
            <a:off x="1577975" y="6375400"/>
            <a:ext cx="2611438" cy="346075"/>
          </a:xfrm>
        </p:spPr>
        <p:txBody>
          <a:bodyPr/>
          <a:lstStyle>
            <a:lvl1pPr>
              <a:defRPr/>
            </a:lvl1pPr>
          </a:lstStyle>
          <a:p>
            <a:pPr>
              <a:defRPr/>
            </a:pPr>
            <a:endParaRPr lang="nl-NL"/>
          </a:p>
        </p:txBody>
      </p:sp>
      <p:sp>
        <p:nvSpPr>
          <p:cNvPr id="10" name="Slide Number Placeholder 6">
            <a:extLst>
              <a:ext uri="{FF2B5EF4-FFF2-40B4-BE49-F238E27FC236}">
                <a16:creationId xmlns:a16="http://schemas.microsoft.com/office/drawing/2014/main" id="{54FAB010-F653-4312-9789-9611963340A4}"/>
              </a:ext>
            </a:extLst>
          </p:cNvPr>
          <p:cNvSpPr>
            <a:spLocks noGrp="1"/>
          </p:cNvSpPr>
          <p:nvPr>
            <p:ph type="sldNum" sz="quarter" idx="12"/>
          </p:nvPr>
        </p:nvSpPr>
        <p:spPr>
          <a:xfrm>
            <a:off x="4268788" y="6375400"/>
            <a:ext cx="923925" cy="346075"/>
          </a:xfrm>
        </p:spPr>
        <p:txBody>
          <a:bodyPr/>
          <a:lstStyle>
            <a:lvl1pPr>
              <a:defRPr/>
            </a:lvl1pPr>
          </a:lstStyle>
          <a:p>
            <a:fld id="{CE80B9BD-95FD-432F-B69B-061ECDF9EB4C}" type="slidenum">
              <a:rPr lang="nl-NL" altLang="nl-NL"/>
              <a:pPr/>
              <a:t>‹nr.›</a:t>
            </a:fld>
            <a:endParaRPr lang="nl-NL" altLang="nl-NL"/>
          </a:p>
        </p:txBody>
      </p:sp>
    </p:spTree>
    <p:extLst>
      <p:ext uri="{BB962C8B-B14F-4D97-AF65-F5344CB8AC3E}">
        <p14:creationId xmlns:p14="http://schemas.microsoft.com/office/powerpoint/2010/main" val="284124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AD747015-A5C8-4253-95C2-091218FF8124}"/>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11">
            <a:extLst>
              <a:ext uri="{FF2B5EF4-FFF2-40B4-BE49-F238E27FC236}">
                <a16:creationId xmlns:a16="http://schemas.microsoft.com/office/drawing/2014/main" id="{73614C19-467C-4FD0-8268-B515650AE9DA}"/>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2" title="left edge border">
            <a:extLst>
              <a:ext uri="{FF2B5EF4-FFF2-40B4-BE49-F238E27FC236}">
                <a16:creationId xmlns:a16="http://schemas.microsoft.com/office/drawing/2014/main" id="{3DB73292-3BFB-4D2D-9E7A-52957D95F90D}"/>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12598" y="1"/>
            <a:ext cx="5516689"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a:t>Klik op het pictogram als u een afbeelding wilt toevoegen</a:t>
            </a:r>
            <a:endParaRPr lang="en-US" noProof="0" dirty="0"/>
          </a:p>
        </p:txBody>
      </p:sp>
      <p:sp>
        <p:nvSpPr>
          <p:cNvPr id="2" name="Title 1"/>
          <p:cNvSpPr>
            <a:spLocks noGrp="1"/>
          </p:cNvSpPr>
          <p:nvPr>
            <p:ph type="title"/>
          </p:nvPr>
        </p:nvSpPr>
        <p:spPr>
          <a:xfrm>
            <a:off x="6253413" y="457200"/>
            <a:ext cx="2319088" cy="1196670"/>
          </a:xfrm>
        </p:spPr>
        <p:txBody>
          <a:bodyPr anchor="b"/>
          <a:lstStyle>
            <a:lvl1pPr>
              <a:lnSpc>
                <a:spcPct val="100000"/>
              </a:lnSpc>
              <a:defRPr sz="1800" b="1" i="0" spc="225"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8" name="Date Placeholder 4">
            <a:extLst>
              <a:ext uri="{FF2B5EF4-FFF2-40B4-BE49-F238E27FC236}">
                <a16:creationId xmlns:a16="http://schemas.microsoft.com/office/drawing/2014/main" id="{67ACEC63-3790-4ECB-8376-BF05F4B77ED7}"/>
              </a:ext>
            </a:extLst>
          </p:cNvPr>
          <p:cNvSpPr>
            <a:spLocks noGrp="1"/>
          </p:cNvSpPr>
          <p:nvPr>
            <p:ph type="dt" sz="half" idx="10"/>
          </p:nvPr>
        </p:nvSpPr>
        <p:spPr>
          <a:xfrm>
            <a:off x="574675" y="6375400"/>
            <a:ext cx="923925" cy="349250"/>
          </a:xfrm>
        </p:spPr>
        <p:txBody>
          <a:bodyPr/>
          <a:lstStyle>
            <a:lvl1pPr>
              <a:defRPr/>
            </a:lvl1pPr>
          </a:lstStyle>
          <a:p>
            <a:pPr>
              <a:defRPr/>
            </a:pPr>
            <a:endParaRPr lang="nl-NL"/>
          </a:p>
        </p:txBody>
      </p:sp>
      <p:sp>
        <p:nvSpPr>
          <p:cNvPr id="9" name="Footer Placeholder 5">
            <a:extLst>
              <a:ext uri="{FF2B5EF4-FFF2-40B4-BE49-F238E27FC236}">
                <a16:creationId xmlns:a16="http://schemas.microsoft.com/office/drawing/2014/main" id="{2B102BFD-7469-4195-AEBF-0664CFFFAA8E}"/>
              </a:ext>
            </a:extLst>
          </p:cNvPr>
          <p:cNvSpPr>
            <a:spLocks noGrp="1"/>
          </p:cNvSpPr>
          <p:nvPr>
            <p:ph type="ftr" sz="quarter" idx="11"/>
          </p:nvPr>
        </p:nvSpPr>
        <p:spPr>
          <a:xfrm>
            <a:off x="1577975" y="6375400"/>
            <a:ext cx="2611438" cy="346075"/>
          </a:xfrm>
        </p:spPr>
        <p:txBody>
          <a:bodyPr/>
          <a:lstStyle>
            <a:lvl1pPr>
              <a:defRPr/>
            </a:lvl1pPr>
          </a:lstStyle>
          <a:p>
            <a:pPr>
              <a:defRPr/>
            </a:pPr>
            <a:endParaRPr lang="nl-NL"/>
          </a:p>
        </p:txBody>
      </p:sp>
      <p:sp>
        <p:nvSpPr>
          <p:cNvPr id="10" name="Slide Number Placeholder 6">
            <a:extLst>
              <a:ext uri="{FF2B5EF4-FFF2-40B4-BE49-F238E27FC236}">
                <a16:creationId xmlns:a16="http://schemas.microsoft.com/office/drawing/2014/main" id="{3F6D2920-1F0F-479B-BB28-EC7D2C8648D9}"/>
              </a:ext>
            </a:extLst>
          </p:cNvPr>
          <p:cNvSpPr>
            <a:spLocks noGrp="1"/>
          </p:cNvSpPr>
          <p:nvPr>
            <p:ph type="sldNum" sz="quarter" idx="12"/>
          </p:nvPr>
        </p:nvSpPr>
        <p:spPr>
          <a:xfrm>
            <a:off x="4256088" y="6375400"/>
            <a:ext cx="947737" cy="346075"/>
          </a:xfrm>
        </p:spPr>
        <p:txBody>
          <a:bodyPr/>
          <a:lstStyle>
            <a:lvl1pPr>
              <a:defRPr/>
            </a:lvl1pPr>
          </a:lstStyle>
          <a:p>
            <a:fld id="{E735365E-5A99-4D90-966F-C3FCA1687DDD}" type="slidenum">
              <a:rPr lang="nl-NL" altLang="nl-NL"/>
              <a:pPr/>
              <a:t>‹nr.›</a:t>
            </a:fld>
            <a:endParaRPr lang="nl-NL" altLang="nl-NL"/>
          </a:p>
        </p:txBody>
      </p:sp>
    </p:spTree>
    <p:extLst>
      <p:ext uri="{BB962C8B-B14F-4D97-AF65-F5344CB8AC3E}">
        <p14:creationId xmlns:p14="http://schemas.microsoft.com/office/powerpoint/2010/main" val="42038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E4CE5-89AE-46D0-82D2-98332DA11718}"/>
              </a:ext>
            </a:extLst>
          </p:cNvPr>
          <p:cNvSpPr>
            <a:spLocks noGrp="1"/>
          </p:cNvSpPr>
          <p:nvPr>
            <p:ph type="title"/>
          </p:nvPr>
        </p:nvSpPr>
        <p:spPr>
          <a:xfrm>
            <a:off x="938213" y="382588"/>
            <a:ext cx="7634287" cy="1492250"/>
          </a:xfrm>
          <a:prstGeom prst="rect">
            <a:avLst/>
          </a:prstGeom>
        </p:spPr>
        <p:txBody>
          <a:bodyPr vert="horz" lIns="91440" tIns="45720" rIns="91440" bIns="45720" rtlCol="0" anchor="t">
            <a:normAutofit/>
          </a:bodyPr>
          <a:lstStyle/>
          <a:p>
            <a:r>
              <a:rPr lang="nl-NL"/>
              <a:t>Klik om stijl te bewerken</a:t>
            </a:r>
            <a:endParaRPr lang="en-US" dirty="0"/>
          </a:p>
        </p:txBody>
      </p:sp>
      <p:sp>
        <p:nvSpPr>
          <p:cNvPr id="1027" name="Text Placeholder 2">
            <a:extLst>
              <a:ext uri="{FF2B5EF4-FFF2-40B4-BE49-F238E27FC236}">
                <a16:creationId xmlns:a16="http://schemas.microsoft.com/office/drawing/2014/main" id="{1B6EEC33-6508-4B67-BCDC-7B8D975D8718}"/>
              </a:ext>
            </a:extLst>
          </p:cNvPr>
          <p:cNvSpPr>
            <a:spLocks noGrp="1" noChangeArrowheads="1"/>
          </p:cNvSpPr>
          <p:nvPr>
            <p:ph type="body" idx="1"/>
          </p:nvPr>
        </p:nvSpPr>
        <p:spPr bwMode="auto">
          <a:xfrm>
            <a:off x="938213" y="2286000"/>
            <a:ext cx="76342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4" name="Date Placeholder 3">
            <a:extLst>
              <a:ext uri="{FF2B5EF4-FFF2-40B4-BE49-F238E27FC236}">
                <a16:creationId xmlns:a16="http://schemas.microsoft.com/office/drawing/2014/main" id="{99406892-7A77-4188-905B-EEDE48EBDABA}"/>
              </a:ext>
            </a:extLst>
          </p:cNvPr>
          <p:cNvSpPr>
            <a:spLocks noGrp="1"/>
          </p:cNvSpPr>
          <p:nvPr>
            <p:ph type="dt" sz="half" idx="2"/>
          </p:nvPr>
        </p:nvSpPr>
        <p:spPr>
          <a:xfrm>
            <a:off x="938213" y="6375400"/>
            <a:ext cx="1747837" cy="349250"/>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65000"/>
                    <a:lumOff val="35000"/>
                  </a:schemeClr>
                </a:solidFill>
                <a:latin typeface="+mn-lt"/>
              </a:defRPr>
            </a:lvl1pPr>
          </a:lstStyle>
          <a:p>
            <a:pPr>
              <a:defRPr/>
            </a:pPr>
            <a:endParaRPr lang="nl-NL"/>
          </a:p>
        </p:txBody>
      </p:sp>
      <p:sp>
        <p:nvSpPr>
          <p:cNvPr id="5" name="Footer Placeholder 4">
            <a:extLst>
              <a:ext uri="{FF2B5EF4-FFF2-40B4-BE49-F238E27FC236}">
                <a16:creationId xmlns:a16="http://schemas.microsoft.com/office/drawing/2014/main" id="{BE7CBE9B-3850-4EAB-958E-AEE89A141DF5}"/>
              </a:ext>
            </a:extLst>
          </p:cNvPr>
          <p:cNvSpPr>
            <a:spLocks noGrp="1"/>
          </p:cNvSpPr>
          <p:nvPr>
            <p:ph type="ftr" sz="quarter" idx="3"/>
          </p:nvPr>
        </p:nvSpPr>
        <p:spPr>
          <a:xfrm>
            <a:off x="3028950" y="6375400"/>
            <a:ext cx="3086100" cy="34607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lumMod val="65000"/>
                    <a:lumOff val="35000"/>
                  </a:schemeClr>
                </a:solidFill>
                <a:latin typeface="+mn-lt"/>
              </a:defRPr>
            </a:lvl1pPr>
          </a:lstStyle>
          <a:p>
            <a:pPr>
              <a:defRPr/>
            </a:pPr>
            <a:endParaRPr lang="nl-NL"/>
          </a:p>
        </p:txBody>
      </p:sp>
      <p:sp>
        <p:nvSpPr>
          <p:cNvPr id="6" name="Slide Number Placeholder 5">
            <a:extLst>
              <a:ext uri="{FF2B5EF4-FFF2-40B4-BE49-F238E27FC236}">
                <a16:creationId xmlns:a16="http://schemas.microsoft.com/office/drawing/2014/main" id="{786DCCDE-B6EF-4DE4-BCC2-51AAEC5562F8}"/>
              </a:ext>
            </a:extLst>
          </p:cNvPr>
          <p:cNvSpPr>
            <a:spLocks noGrp="1"/>
          </p:cNvSpPr>
          <p:nvPr>
            <p:ph type="sldNum" sz="quarter" idx="4"/>
          </p:nvPr>
        </p:nvSpPr>
        <p:spPr>
          <a:xfrm>
            <a:off x="6457950" y="6375400"/>
            <a:ext cx="2114550" cy="3460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595959"/>
                </a:solidFill>
              </a:defRPr>
            </a:lvl1pPr>
          </a:lstStyle>
          <a:p>
            <a:fld id="{156F633E-97CE-412D-88A6-47046D970460}" type="slidenum">
              <a:rPr lang="nl-NL" altLang="nl-NL"/>
              <a:pPr/>
              <a:t>‹nr.›</a:t>
            </a:fld>
            <a:endParaRPr lang="nl-NL" altLang="nl-NL"/>
          </a:p>
        </p:txBody>
      </p:sp>
      <p:sp>
        <p:nvSpPr>
          <p:cNvPr id="12" name="Rectangle 11">
            <a:extLst>
              <a:ext uri="{FF2B5EF4-FFF2-40B4-BE49-F238E27FC236}">
                <a16:creationId xmlns:a16="http://schemas.microsoft.com/office/drawing/2014/main" id="{F9CD8B25-E898-45B8-930A-89103E4914D1}"/>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a:extLst>
              <a:ext uri="{FF2B5EF4-FFF2-40B4-BE49-F238E27FC236}">
                <a16:creationId xmlns:a16="http://schemas.microsoft.com/office/drawing/2014/main" id="{5C687171-6AEF-4449-8A20-D75BC6E66A2F}"/>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A07752BB-5FA2-41FB-B99A-C271B3EC997A}"/>
              </a:ext>
            </a:extLst>
          </p:cNvPr>
          <p:cNvSpPr>
            <a:spLocks/>
          </p:cNvSpPr>
          <p:nvPr/>
        </p:nvSpPr>
        <p:spPr bwMode="auto">
          <a:xfrm>
            <a:off x="0" y="0"/>
            <a:ext cx="679450" cy="6858000"/>
          </a:xfrm>
          <a:custGeom>
            <a:avLst/>
            <a:gdLst>
              <a:gd name="T0" fmla="*/ 2147483646 w 211"/>
              <a:gd name="T1" fmla="*/ 2147483646 h 2160"/>
              <a:gd name="T2" fmla="*/ 2147483646 w 211"/>
              <a:gd name="T3" fmla="*/ 2147483646 h 2160"/>
              <a:gd name="T4" fmla="*/ 2147483646 w 211"/>
              <a:gd name="T5" fmla="*/ 2147483646 h 2160"/>
              <a:gd name="T6" fmla="*/ 2147483646 w 211"/>
              <a:gd name="T7" fmla="*/ 2147483646 h 2160"/>
              <a:gd name="T8" fmla="*/ 2147483646 w 211"/>
              <a:gd name="T9" fmla="*/ 2147483646 h 2160"/>
              <a:gd name="T10" fmla="*/ 2147483646 w 211"/>
              <a:gd name="T11" fmla="*/ 2147483646 h 2160"/>
              <a:gd name="T12" fmla="*/ 2147483646 w 211"/>
              <a:gd name="T13" fmla="*/ 2147483646 h 2160"/>
              <a:gd name="T14" fmla="*/ 2147483646 w 211"/>
              <a:gd name="T15" fmla="*/ 2147483646 h 2160"/>
              <a:gd name="T16" fmla="*/ 2147483646 w 211"/>
              <a:gd name="T17" fmla="*/ 0 h 2160"/>
              <a:gd name="T18" fmla="*/ 0 w 211"/>
              <a:gd name="T19" fmla="*/ 0 h 2160"/>
              <a:gd name="T20" fmla="*/ 0 w 211"/>
              <a:gd name="T21" fmla="*/ 2147483646 h 2160"/>
              <a:gd name="T22" fmla="*/ 2147483646 w 211"/>
              <a:gd name="T23" fmla="*/ 2147483646 h 2160"/>
              <a:gd name="T24" fmla="*/ 2147483646 w 211"/>
              <a:gd name="T25" fmla="*/ 2147483646 h 2160"/>
              <a:gd name="T26" fmla="*/ 2147483646 w 211"/>
              <a:gd name="T27" fmla="*/ 2147483646 h 2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Tree>
  </p:cSld>
  <p:clrMap bg1="lt1" tx1="dk1" bg2="lt2" tx2="dk2" accent1="accent1" accent2="accent2" accent3="accent3" accent4="accent4" accent5="accent5" accent6="accent6" hlink="hlink" folHlink="folHlink"/>
  <p:sldLayoutIdLst>
    <p:sldLayoutId id="2147483791" r:id="rId1"/>
    <p:sldLayoutId id="2147483782" r:id="rId2"/>
    <p:sldLayoutId id="2147483792" r:id="rId3"/>
    <p:sldLayoutId id="2147483783" r:id="rId4"/>
    <p:sldLayoutId id="2147483784" r:id="rId5"/>
    <p:sldLayoutId id="2147483785" r:id="rId6"/>
    <p:sldLayoutId id="2147483786" r:id="rId7"/>
    <p:sldLayoutId id="2147483793" r:id="rId8"/>
    <p:sldLayoutId id="2147483794" r:id="rId9"/>
    <p:sldLayoutId id="2147483787" r:id="rId10"/>
    <p:sldLayoutId id="2147483788" r:id="rId11"/>
    <p:sldLayoutId id="2147483789" r:id="rId12"/>
    <p:sldLayoutId id="2147483790" r:id="rId13"/>
  </p:sldLayoutIdLst>
  <p:txStyles>
    <p:titleStyle>
      <a:lvl1pPr algn="l" defTabSz="685800" rtl="0" eaLnBrk="0" fontAlgn="base" hangingPunct="0">
        <a:lnSpc>
          <a:spcPct val="90000"/>
        </a:lnSpc>
        <a:spcBef>
          <a:spcPct val="0"/>
        </a:spcBef>
        <a:spcAft>
          <a:spcPct val="0"/>
        </a:spcAft>
        <a:defRPr sz="5100" kern="1200" cap="all" spc="15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1.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cs.wikipedia.org/wiki/Synagoga" TargetMode="External"/><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4E29351-819B-4D6E-9F03-5199719BF8A5}"/>
              </a:ext>
            </a:extLst>
          </p:cNvPr>
          <p:cNvSpPr>
            <a:spLocks noGrp="1" noChangeArrowheads="1"/>
          </p:cNvSpPr>
          <p:nvPr>
            <p:ph type="ctrTitle"/>
          </p:nvPr>
        </p:nvSpPr>
        <p:spPr>
          <a:xfrm>
            <a:off x="755650" y="620713"/>
            <a:ext cx="7772400" cy="1470025"/>
          </a:xfrm>
        </p:spPr>
        <p:txBody>
          <a:bodyPr anchorCtr="0"/>
          <a:lstStyle/>
          <a:p>
            <a:pPr eaLnBrk="1" fontAlgn="auto" hangingPunct="1">
              <a:spcAft>
                <a:spcPts val="0"/>
              </a:spcAft>
              <a:defRPr/>
            </a:pPr>
            <a:r>
              <a:rPr lang="nl-NL" sz="3600" dirty="0"/>
              <a:t>De Week van de Ontmoeting</a:t>
            </a:r>
          </a:p>
        </p:txBody>
      </p:sp>
      <p:sp>
        <p:nvSpPr>
          <p:cNvPr id="7171" name="Text Box 6">
            <a:extLst>
              <a:ext uri="{FF2B5EF4-FFF2-40B4-BE49-F238E27FC236}">
                <a16:creationId xmlns:a16="http://schemas.microsoft.com/office/drawing/2014/main" id="{3BA5158E-E21F-40CB-8CBE-16D2A9440216}"/>
              </a:ext>
            </a:extLst>
          </p:cNvPr>
          <p:cNvSpPr txBox="1">
            <a:spLocks noChangeArrowheads="1"/>
          </p:cNvSpPr>
          <p:nvPr/>
        </p:nvSpPr>
        <p:spPr bwMode="auto">
          <a:xfrm>
            <a:off x="2619375" y="5084763"/>
            <a:ext cx="424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ctr" eaLnBrk="1" hangingPunct="1">
              <a:lnSpc>
                <a:spcPct val="100000"/>
              </a:lnSpc>
              <a:spcBef>
                <a:spcPct val="50000"/>
              </a:spcBef>
              <a:buClrTx/>
              <a:buFontTx/>
              <a:buNone/>
            </a:pPr>
            <a:r>
              <a:rPr lang="nl-NL" altLang="nl-NL" b="1">
                <a:solidFill>
                  <a:schemeClr val="tx1"/>
                </a:solidFill>
                <a:latin typeface="Tahoma" panose="020B0604030504040204" pitchFamily="34" charset="0"/>
              </a:rPr>
              <a:t>Dag 2</a:t>
            </a:r>
          </a:p>
        </p:txBody>
      </p:sp>
      <p:pic>
        <p:nvPicPr>
          <p:cNvPr id="6" name="Afbeelding 5">
            <a:extLst>
              <a:ext uri="{FF2B5EF4-FFF2-40B4-BE49-F238E27FC236}">
                <a16:creationId xmlns:a16="http://schemas.microsoft.com/office/drawing/2014/main" id="{DFCE6033-973A-4A73-AFF4-974068271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1903413"/>
            <a:ext cx="4572000" cy="3051175"/>
          </a:xfrm>
          <a:prstGeom prst="rect">
            <a:avLst/>
          </a:prstGeom>
          <a:ln>
            <a:noFill/>
          </a:ln>
          <a:effectLst>
            <a:outerShdw blurRad="292100" dist="139700" dir="2700000" algn="tl" rotWithShape="0">
              <a:srgbClr val="333333">
                <a:alpha val="65000"/>
              </a:srgbClr>
            </a:outerShdw>
          </a:effectLst>
        </p:spPr>
      </p:pic>
      <p:pic>
        <p:nvPicPr>
          <p:cNvPr id="2" name="Afbeelding 2" descr="Afbeelding met tekening, teken&#10;&#10;Beschrijving is gegenereerd met zeer hoge betrouwbaarheid">
            <a:extLst>
              <a:ext uri="{FF2B5EF4-FFF2-40B4-BE49-F238E27FC236}">
                <a16:creationId xmlns:a16="http://schemas.microsoft.com/office/drawing/2014/main" id="{AF940E7F-0F6E-4782-B0B7-E04F1933888E}"/>
              </a:ext>
            </a:extLst>
          </p:cNvPr>
          <p:cNvPicPr>
            <a:picLocks noChangeAspect="1"/>
          </p:cNvPicPr>
          <p:nvPr/>
        </p:nvPicPr>
        <p:blipFill>
          <a:blip r:embed="rId4"/>
          <a:stretch>
            <a:fillRect/>
          </a:stretch>
        </p:blipFill>
        <p:spPr>
          <a:xfrm>
            <a:off x="354757" y="5840082"/>
            <a:ext cx="2743200" cy="83118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768" decel="100000"/>
                                        <p:tgtEl>
                                          <p:spTgt spid="2052"/>
                                        </p:tgtEl>
                                      </p:cBhvr>
                                    </p:animEffect>
                                    <p:animScale>
                                      <p:cBhvr>
                                        <p:cTn id="8" dur="768" decel="100000"/>
                                        <p:tgtEl>
                                          <p:spTgt spid="2052"/>
                                        </p:tgtEl>
                                      </p:cBhvr>
                                      <p:from x="10000" y="10000"/>
                                      <p:to x="200000" y="450000"/>
                                    </p:animScale>
                                    <p:animScale>
                                      <p:cBhvr>
                                        <p:cTn id="9" dur="1230" accel="100000" fill="hold">
                                          <p:stCondLst>
                                            <p:cond delay="768"/>
                                          </p:stCondLst>
                                        </p:cTn>
                                        <p:tgtEl>
                                          <p:spTgt spid="2052"/>
                                        </p:tgtEl>
                                      </p:cBhvr>
                                      <p:from x="200000" y="450000"/>
                                      <p:to x="100000" y="100000"/>
                                    </p:animScale>
                                    <p:set>
                                      <p:cBhvr>
                                        <p:cTn id="10" dur="768" fill="hold"/>
                                        <p:tgtEl>
                                          <p:spTgt spid="2052"/>
                                        </p:tgtEl>
                                        <p:attrNameLst>
                                          <p:attrName>ppt_x</p:attrName>
                                        </p:attrNameLst>
                                      </p:cBhvr>
                                      <p:to>
                                        <p:strVal val="(0.5)"/>
                                      </p:to>
                                    </p:set>
                                    <p:anim from="(0.5)" to="(#ppt_x)" calcmode="lin" valueType="num">
                                      <p:cBhvr>
                                        <p:cTn id="11" dur="1230" accel="100000" fill="hold">
                                          <p:stCondLst>
                                            <p:cond delay="768"/>
                                          </p:stCondLst>
                                        </p:cTn>
                                        <p:tgtEl>
                                          <p:spTgt spid="2052"/>
                                        </p:tgtEl>
                                        <p:attrNameLst>
                                          <p:attrName>ppt_x</p:attrName>
                                        </p:attrNameLst>
                                      </p:cBhvr>
                                    </p:anim>
                                    <p:set>
                                      <p:cBhvr>
                                        <p:cTn id="12" dur="768" fill="hold"/>
                                        <p:tgtEl>
                                          <p:spTgt spid="2052"/>
                                        </p:tgtEl>
                                        <p:attrNameLst>
                                          <p:attrName>ppt_y</p:attrName>
                                        </p:attrNameLst>
                                      </p:cBhvr>
                                      <p:to>
                                        <p:strVal val="(#ppt_y+0.4)"/>
                                      </p:to>
                                    </p:set>
                                    <p:anim from="(#ppt_y+0.4)" to="(#ppt_y)" calcmode="lin" valueType="num">
                                      <p:cBhvr>
                                        <p:cTn id="13" dur="1230" accel="100000" fill="hold">
                                          <p:stCondLst>
                                            <p:cond delay="768"/>
                                          </p:stCondLst>
                                        </p:cTn>
                                        <p:tgtEl>
                                          <p:spTgt spid="20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3C2F958-DC5F-4D19-9528-30DE185AF05C}"/>
              </a:ext>
            </a:extLst>
          </p:cNvPr>
          <p:cNvSpPr>
            <a:spLocks noGrp="1" noChangeArrowheads="1"/>
          </p:cNvSpPr>
          <p:nvPr>
            <p:ph type="title"/>
          </p:nvPr>
        </p:nvSpPr>
        <p:spPr>
          <a:xfrm>
            <a:off x="468313" y="1628775"/>
            <a:ext cx="8229600" cy="1384300"/>
          </a:xfrm>
        </p:spPr>
        <p:txBody>
          <a:bodyPr>
            <a:normAutofit fontScale="90000"/>
          </a:bodyPr>
          <a:lstStyle/>
          <a:p>
            <a:pPr algn="ctr" eaLnBrk="1" fontAlgn="auto" hangingPunct="1">
              <a:spcAft>
                <a:spcPts val="0"/>
              </a:spcAft>
              <a:defRPr/>
            </a:pPr>
            <a:r>
              <a:rPr lang="nl-NL" sz="4000" dirty="0">
                <a:latin typeface="Nirmala UI" panose="020B0502040204020203" pitchFamily="34" charset="0"/>
                <a:cs typeface="Nirmala UI" panose="020B0502040204020203" pitchFamily="34" charset="0"/>
              </a:rPr>
              <a:t>‘Je moet respect hebben voor de cultuur van een ander’</a:t>
            </a:r>
          </a:p>
        </p:txBody>
      </p:sp>
      <p:pic>
        <p:nvPicPr>
          <p:cNvPr id="9219" name="Picture 4" descr="MCj04259160000[1]">
            <a:extLst>
              <a:ext uri="{FF2B5EF4-FFF2-40B4-BE49-F238E27FC236}">
                <a16:creationId xmlns:a16="http://schemas.microsoft.com/office/drawing/2014/main" id="{CBA9EE07-DDF5-4DA0-985C-2A594B9AD5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3575" y="3357563"/>
            <a:ext cx="2386013" cy="230028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1000">
                                          <p:stCondLst>
                                            <p:cond delay="0"/>
                                          </p:stCondLst>
                                        </p:cTn>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53F5FA7-12B2-4319-A3CF-F8B16D66A979}"/>
              </a:ext>
            </a:extLst>
          </p:cNvPr>
          <p:cNvSpPr>
            <a:spLocks noGrp="1" noChangeArrowheads="1"/>
          </p:cNvSpPr>
          <p:nvPr>
            <p:ph type="title"/>
          </p:nvPr>
        </p:nvSpPr>
        <p:spPr>
          <a:xfrm>
            <a:off x="900113" y="333375"/>
            <a:ext cx="6778625" cy="1384300"/>
          </a:xfrm>
        </p:spPr>
        <p:txBody>
          <a:bodyPr/>
          <a:lstStyle/>
          <a:p>
            <a:pPr eaLnBrk="1" fontAlgn="auto" hangingPunct="1">
              <a:spcAft>
                <a:spcPts val="0"/>
              </a:spcAft>
              <a:defRPr/>
            </a:pPr>
            <a:r>
              <a:rPr lang="nl-NL" dirty="0"/>
              <a:t>Overeenkomsten</a:t>
            </a:r>
          </a:p>
        </p:txBody>
      </p:sp>
      <p:sp>
        <p:nvSpPr>
          <p:cNvPr id="27651" name="Rectangle 3">
            <a:extLst>
              <a:ext uri="{FF2B5EF4-FFF2-40B4-BE49-F238E27FC236}">
                <a16:creationId xmlns:a16="http://schemas.microsoft.com/office/drawing/2014/main" id="{799BB240-C4EF-4853-A371-46FE731EC5C2}"/>
              </a:ext>
            </a:extLst>
          </p:cNvPr>
          <p:cNvSpPr>
            <a:spLocks noGrp="1" noChangeArrowheads="1"/>
          </p:cNvSpPr>
          <p:nvPr>
            <p:ph type="body" sz="half" idx="1"/>
          </p:nvPr>
        </p:nvSpPr>
        <p:spPr>
          <a:xfrm>
            <a:off x="739775" y="1916113"/>
            <a:ext cx="4038600" cy="4114800"/>
          </a:xfrm>
        </p:spPr>
        <p:txBody>
          <a:bodyPr rtlCol="0">
            <a:normAutofit lnSpcReduction="10000"/>
          </a:bodyPr>
          <a:lstStyle/>
          <a:p>
            <a:pPr eaLnBrk="1" fontAlgn="auto" hangingPunct="1">
              <a:spcAft>
                <a:spcPts val="0"/>
              </a:spcAft>
              <a:buFontTx/>
              <a:buNone/>
              <a:defRPr/>
            </a:pPr>
            <a:r>
              <a:rPr lang="nl-NL" dirty="0">
                <a:solidFill>
                  <a:schemeClr val="tx1">
                    <a:lumMod val="65000"/>
                    <a:lumOff val="35000"/>
                  </a:schemeClr>
                </a:solidFill>
              </a:rPr>
              <a:t>   De Joodse, christelijke en islamitische cultuur hebben veel overeenkomsten. Ze hebben allemaal:</a:t>
            </a:r>
          </a:p>
          <a:p>
            <a:pPr eaLnBrk="1" fontAlgn="auto" hangingPunct="1">
              <a:spcAft>
                <a:spcPts val="0"/>
              </a:spcAft>
              <a:defRPr/>
            </a:pPr>
            <a:r>
              <a:rPr lang="nl-NL" dirty="0">
                <a:solidFill>
                  <a:schemeClr val="tx1">
                    <a:lumMod val="65000"/>
                    <a:lumOff val="35000"/>
                  </a:schemeClr>
                </a:solidFill>
              </a:rPr>
              <a:t>Heilige boeken</a:t>
            </a:r>
          </a:p>
          <a:p>
            <a:pPr eaLnBrk="1" fontAlgn="auto" hangingPunct="1">
              <a:spcAft>
                <a:spcPts val="0"/>
              </a:spcAft>
              <a:defRPr/>
            </a:pPr>
            <a:r>
              <a:rPr lang="nl-NL" dirty="0">
                <a:solidFill>
                  <a:schemeClr val="tx1">
                    <a:lumMod val="65000"/>
                    <a:lumOff val="35000"/>
                  </a:schemeClr>
                </a:solidFill>
              </a:rPr>
              <a:t>Voedselwetten</a:t>
            </a:r>
          </a:p>
          <a:p>
            <a:pPr eaLnBrk="1" fontAlgn="auto" hangingPunct="1">
              <a:spcAft>
                <a:spcPts val="0"/>
              </a:spcAft>
              <a:defRPr/>
            </a:pPr>
            <a:r>
              <a:rPr lang="nl-NL" dirty="0">
                <a:solidFill>
                  <a:schemeClr val="tx1">
                    <a:lumMod val="65000"/>
                    <a:lumOff val="35000"/>
                  </a:schemeClr>
                </a:solidFill>
              </a:rPr>
              <a:t>Leefregels</a:t>
            </a:r>
          </a:p>
          <a:p>
            <a:pPr eaLnBrk="1" fontAlgn="auto" hangingPunct="1">
              <a:spcAft>
                <a:spcPts val="0"/>
              </a:spcAft>
              <a:defRPr/>
            </a:pPr>
            <a:r>
              <a:rPr lang="nl-NL" dirty="0">
                <a:solidFill>
                  <a:schemeClr val="tx1">
                    <a:lumMod val="65000"/>
                    <a:lumOff val="35000"/>
                  </a:schemeClr>
                </a:solidFill>
              </a:rPr>
              <a:t>Belangrijke dagen</a:t>
            </a:r>
          </a:p>
          <a:p>
            <a:pPr eaLnBrk="1" fontAlgn="auto" hangingPunct="1">
              <a:spcAft>
                <a:spcPts val="0"/>
              </a:spcAft>
              <a:defRPr/>
            </a:pPr>
            <a:r>
              <a:rPr lang="nl-NL" dirty="0">
                <a:solidFill>
                  <a:schemeClr val="tx1">
                    <a:lumMod val="65000"/>
                    <a:lumOff val="35000"/>
                  </a:schemeClr>
                </a:solidFill>
              </a:rPr>
              <a:t>Kledingvoorschriften</a:t>
            </a:r>
          </a:p>
          <a:p>
            <a:pPr eaLnBrk="1" fontAlgn="auto" hangingPunct="1">
              <a:spcAft>
                <a:spcPts val="0"/>
              </a:spcAft>
              <a:defRPr/>
            </a:pPr>
            <a:r>
              <a:rPr lang="nl-NL" dirty="0">
                <a:solidFill>
                  <a:schemeClr val="tx1">
                    <a:lumMod val="65000"/>
                    <a:lumOff val="35000"/>
                  </a:schemeClr>
                </a:solidFill>
              </a:rPr>
              <a:t>Invloed op de Nederlandse taal</a:t>
            </a:r>
          </a:p>
          <a:p>
            <a:pPr eaLnBrk="1" fontAlgn="auto" hangingPunct="1">
              <a:spcAft>
                <a:spcPts val="0"/>
              </a:spcAft>
              <a:defRPr/>
            </a:pPr>
            <a:r>
              <a:rPr lang="nl-NL" dirty="0">
                <a:solidFill>
                  <a:schemeClr val="tx1">
                    <a:lumMod val="65000"/>
                    <a:lumOff val="35000"/>
                  </a:schemeClr>
                </a:solidFill>
              </a:rPr>
              <a:t>Belangrijke gebouwen</a:t>
            </a:r>
          </a:p>
          <a:p>
            <a:pPr eaLnBrk="1" fontAlgn="auto" hangingPunct="1">
              <a:spcAft>
                <a:spcPts val="0"/>
              </a:spcAft>
              <a:buFontTx/>
              <a:buNone/>
              <a:defRPr/>
            </a:pPr>
            <a:endParaRPr lang="nl-NL" dirty="0">
              <a:solidFill>
                <a:schemeClr val="tx1">
                  <a:lumMod val="65000"/>
                  <a:lumOff val="35000"/>
                </a:schemeClr>
              </a:solidFill>
            </a:endParaRPr>
          </a:p>
        </p:txBody>
      </p:sp>
      <p:pic>
        <p:nvPicPr>
          <p:cNvPr id="8196" name="Picture 4" descr="j0289538">
            <a:extLst>
              <a:ext uri="{FF2B5EF4-FFF2-40B4-BE49-F238E27FC236}">
                <a16:creationId xmlns:a16="http://schemas.microsoft.com/office/drawing/2014/main" id="{3969BC7F-4250-4332-B984-438E11EA0E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2492375"/>
            <a:ext cx="3657600" cy="2408238"/>
          </a:xfrm>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p:cTn id="13"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7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 calcmode="lin" valueType="num">
                                      <p:cBhvr>
                                        <p:cTn id="19"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651">
                                            <p:txEl>
                                              <p:pRg st="2" end="2"/>
                                            </p:txEl>
                                          </p:spTgt>
                                        </p:tgtEl>
                                        <p:attrNameLst>
                                          <p:attrName>style.visibility</p:attrName>
                                        </p:attrNameLst>
                                      </p:cBhvr>
                                      <p:to>
                                        <p:strVal val="visible"/>
                                      </p:to>
                                    </p:set>
                                    <p:anim calcmode="lin" valueType="num">
                                      <p:cBhvr>
                                        <p:cTn id="25"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76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p:cTn id="31"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76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7651">
                                            <p:txEl>
                                              <p:pRg st="4" end="4"/>
                                            </p:txEl>
                                          </p:spTgt>
                                        </p:tgtEl>
                                        <p:attrNameLst>
                                          <p:attrName>style.visibility</p:attrName>
                                        </p:attrNameLst>
                                      </p:cBhvr>
                                      <p:to>
                                        <p:strVal val="visible"/>
                                      </p:to>
                                    </p:set>
                                    <p:anim calcmode="lin" valueType="num">
                                      <p:cBhvr>
                                        <p:cTn id="37"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765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7651">
                                            <p:txEl>
                                              <p:pRg st="5" end="5"/>
                                            </p:txEl>
                                          </p:spTgt>
                                        </p:tgtEl>
                                        <p:attrNameLst>
                                          <p:attrName>style.visibility</p:attrName>
                                        </p:attrNameLst>
                                      </p:cBhvr>
                                      <p:to>
                                        <p:strVal val="visible"/>
                                      </p:to>
                                    </p:set>
                                    <p:anim calcmode="lin" valueType="num">
                                      <p:cBhvr>
                                        <p:cTn id="43"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765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7651">
                                            <p:txEl>
                                              <p:pRg st="6" end="6"/>
                                            </p:txEl>
                                          </p:spTgt>
                                        </p:tgtEl>
                                        <p:attrNameLst>
                                          <p:attrName>style.visibility</p:attrName>
                                        </p:attrNameLst>
                                      </p:cBhvr>
                                      <p:to>
                                        <p:strVal val="visible"/>
                                      </p:to>
                                    </p:set>
                                    <p:anim calcmode="lin" valueType="num">
                                      <p:cBhvr>
                                        <p:cTn id="49" dur="500" fill="hold"/>
                                        <p:tgtEl>
                                          <p:spTgt spid="27651">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765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7651">
                                            <p:txEl>
                                              <p:pRg st="7" end="7"/>
                                            </p:txEl>
                                          </p:spTgt>
                                        </p:tgtEl>
                                        <p:attrNameLst>
                                          <p:attrName>style.visibility</p:attrName>
                                        </p:attrNameLst>
                                      </p:cBhvr>
                                      <p:to>
                                        <p:strVal val="visible"/>
                                      </p:to>
                                    </p:set>
                                    <p:anim calcmode="lin" valueType="num">
                                      <p:cBhvr>
                                        <p:cTn id="55" dur="500" fill="hold"/>
                                        <p:tgtEl>
                                          <p:spTgt spid="27651">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2765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D810AB-7EE3-4704-97B5-77B9513AAAE4}"/>
              </a:ext>
            </a:extLst>
          </p:cNvPr>
          <p:cNvSpPr>
            <a:spLocks noGrp="1" noChangeArrowheads="1"/>
          </p:cNvSpPr>
          <p:nvPr>
            <p:ph type="title"/>
          </p:nvPr>
        </p:nvSpPr>
        <p:spPr>
          <a:xfrm>
            <a:off x="900113" y="315913"/>
            <a:ext cx="6707187" cy="1384300"/>
          </a:xfrm>
        </p:spPr>
        <p:txBody>
          <a:bodyPr/>
          <a:lstStyle/>
          <a:p>
            <a:pPr eaLnBrk="1" fontAlgn="auto" hangingPunct="1">
              <a:spcAft>
                <a:spcPts val="0"/>
              </a:spcAft>
              <a:defRPr/>
            </a:pPr>
            <a:r>
              <a:rPr lang="nl-NL" dirty="0"/>
              <a:t>Heilige boeken</a:t>
            </a:r>
          </a:p>
        </p:txBody>
      </p:sp>
      <p:sp>
        <p:nvSpPr>
          <p:cNvPr id="9219" name="Rectangle 3">
            <a:extLst>
              <a:ext uri="{FF2B5EF4-FFF2-40B4-BE49-F238E27FC236}">
                <a16:creationId xmlns:a16="http://schemas.microsoft.com/office/drawing/2014/main" id="{FF956290-F300-47A2-BE2F-F61950B721B9}"/>
              </a:ext>
            </a:extLst>
          </p:cNvPr>
          <p:cNvSpPr>
            <a:spLocks noGrp="1" noChangeArrowheads="1"/>
          </p:cNvSpPr>
          <p:nvPr>
            <p:ph type="body" sz="half" idx="1"/>
          </p:nvPr>
        </p:nvSpPr>
        <p:spPr>
          <a:xfrm>
            <a:off x="1187450" y="2924175"/>
            <a:ext cx="2890838" cy="1811338"/>
          </a:xfrm>
        </p:spPr>
        <p:txBody>
          <a:bodyPr/>
          <a:lstStyle/>
          <a:p>
            <a:pPr eaLnBrk="1" hangingPunct="1"/>
            <a:r>
              <a:rPr lang="nl-NL" altLang="nl-NL" sz="2800"/>
              <a:t>De Thora</a:t>
            </a:r>
          </a:p>
          <a:p>
            <a:pPr eaLnBrk="1" hangingPunct="1"/>
            <a:r>
              <a:rPr lang="nl-NL" altLang="nl-NL" sz="2800"/>
              <a:t>De Bijbel</a:t>
            </a:r>
          </a:p>
          <a:p>
            <a:pPr eaLnBrk="1" hangingPunct="1"/>
            <a:r>
              <a:rPr lang="nl-NL" altLang="nl-NL" sz="2800"/>
              <a:t>De Koran</a:t>
            </a:r>
          </a:p>
        </p:txBody>
      </p:sp>
      <p:pic>
        <p:nvPicPr>
          <p:cNvPr id="9220" name="Picture 4" descr="MPj04334230000[1]">
            <a:extLst>
              <a:ext uri="{FF2B5EF4-FFF2-40B4-BE49-F238E27FC236}">
                <a16:creationId xmlns:a16="http://schemas.microsoft.com/office/drawing/2014/main" id="{57F67926-2652-47B5-8EE5-9AFED3CB0DE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33825" y="1412875"/>
            <a:ext cx="1754188" cy="2628900"/>
          </a:xfrm>
          <a:effectLst>
            <a:outerShdw blurRad="292100" dist="139700" dir="2700000" algn="tl" rotWithShape="0">
              <a:srgbClr val="333333">
                <a:alpha val="64999"/>
              </a:srgbClr>
            </a:outerShdw>
          </a:effectLst>
        </p:spPr>
      </p:pic>
      <p:pic>
        <p:nvPicPr>
          <p:cNvPr id="9221" name="Picture 6" descr="MPj01778050000[1]">
            <a:extLst>
              <a:ext uri="{FF2B5EF4-FFF2-40B4-BE49-F238E27FC236}">
                <a16:creationId xmlns:a16="http://schemas.microsoft.com/office/drawing/2014/main" id="{3F29FC36-FADE-46A5-B574-043E391B763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72000" y="4283075"/>
            <a:ext cx="2989263" cy="1992313"/>
          </a:xfrm>
          <a:effectLst>
            <a:outerShdw blurRad="292100" dist="139700" dir="2700000" algn="tl" rotWithShape="0">
              <a:srgbClr val="333333">
                <a:alpha val="64999"/>
              </a:srgbClr>
            </a:outerShdw>
          </a:effectLst>
        </p:spPr>
      </p:pic>
      <p:pic>
        <p:nvPicPr>
          <p:cNvPr id="6150" name="Picture 8" descr="MPj04333320000[1]">
            <a:extLst>
              <a:ext uri="{FF2B5EF4-FFF2-40B4-BE49-F238E27FC236}">
                <a16:creationId xmlns:a16="http://schemas.microsoft.com/office/drawing/2014/main" id="{29C6D338-A542-4C93-86C2-6EEA1792B8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425575"/>
            <a:ext cx="2278062" cy="250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p:cTn id="13"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p:cTn id="19"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2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p:cTn id="25"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585A77-79B5-4300-9627-7FCE88D7210B}"/>
              </a:ext>
            </a:extLst>
          </p:cNvPr>
          <p:cNvSpPr>
            <a:spLocks noGrp="1" noChangeArrowheads="1"/>
          </p:cNvSpPr>
          <p:nvPr>
            <p:ph type="title"/>
          </p:nvPr>
        </p:nvSpPr>
        <p:spPr>
          <a:xfrm>
            <a:off x="914400" y="404813"/>
            <a:ext cx="8229600" cy="1384300"/>
          </a:xfrm>
        </p:spPr>
        <p:txBody>
          <a:bodyPr/>
          <a:lstStyle/>
          <a:p>
            <a:pPr eaLnBrk="1" fontAlgn="auto" hangingPunct="1">
              <a:spcAft>
                <a:spcPts val="0"/>
              </a:spcAft>
              <a:defRPr/>
            </a:pPr>
            <a:r>
              <a:rPr lang="nl-NL" dirty="0"/>
              <a:t>In groepjes</a:t>
            </a:r>
          </a:p>
        </p:txBody>
      </p:sp>
      <p:sp>
        <p:nvSpPr>
          <p:cNvPr id="14339" name="Rectangle 3">
            <a:extLst>
              <a:ext uri="{FF2B5EF4-FFF2-40B4-BE49-F238E27FC236}">
                <a16:creationId xmlns:a16="http://schemas.microsoft.com/office/drawing/2014/main" id="{76ADA326-7F89-4097-BEAE-39F6D448E52A}"/>
              </a:ext>
            </a:extLst>
          </p:cNvPr>
          <p:cNvSpPr>
            <a:spLocks noGrp="1" noChangeArrowheads="1"/>
          </p:cNvSpPr>
          <p:nvPr>
            <p:ph type="body" sz="half" idx="1"/>
          </p:nvPr>
        </p:nvSpPr>
        <p:spPr>
          <a:xfrm>
            <a:off x="827088" y="2133600"/>
            <a:ext cx="4608512" cy="2303463"/>
          </a:xfrm>
        </p:spPr>
        <p:txBody>
          <a:bodyPr/>
          <a:lstStyle/>
          <a:p>
            <a:pPr eaLnBrk="1" hangingPunct="1">
              <a:lnSpc>
                <a:spcPct val="90000"/>
              </a:lnSpc>
            </a:pPr>
            <a:r>
              <a:rPr lang="nl-NL" altLang="nl-NL" sz="2600"/>
              <a:t>Voedselwetten (p. 3)</a:t>
            </a:r>
          </a:p>
          <a:p>
            <a:pPr eaLnBrk="1" hangingPunct="1">
              <a:lnSpc>
                <a:spcPct val="90000"/>
              </a:lnSpc>
            </a:pPr>
            <a:r>
              <a:rPr lang="nl-NL" altLang="nl-NL" sz="2600"/>
              <a:t>Leefregels (p. 6)</a:t>
            </a:r>
          </a:p>
          <a:p>
            <a:pPr eaLnBrk="1" hangingPunct="1">
              <a:lnSpc>
                <a:spcPct val="90000"/>
              </a:lnSpc>
            </a:pPr>
            <a:r>
              <a:rPr lang="nl-NL" altLang="nl-NL" sz="2600"/>
              <a:t>Belangrijke dagen (p. 8)</a:t>
            </a:r>
          </a:p>
          <a:p>
            <a:pPr eaLnBrk="1" hangingPunct="1">
              <a:lnSpc>
                <a:spcPct val="90000"/>
              </a:lnSpc>
            </a:pPr>
            <a:r>
              <a:rPr lang="nl-NL" altLang="nl-NL" sz="2600"/>
              <a:t>Kledingvoorschriften (p. 10)</a:t>
            </a:r>
          </a:p>
          <a:p>
            <a:pPr eaLnBrk="1" hangingPunct="1">
              <a:lnSpc>
                <a:spcPct val="90000"/>
              </a:lnSpc>
              <a:buFontTx/>
              <a:buNone/>
            </a:pPr>
            <a:endParaRPr lang="nl-NL" altLang="nl-NL" sz="2600"/>
          </a:p>
        </p:txBody>
      </p:sp>
      <p:pic>
        <p:nvPicPr>
          <p:cNvPr id="15364" name="Afbeelding 4">
            <a:extLst>
              <a:ext uri="{FF2B5EF4-FFF2-40B4-BE49-F238E27FC236}">
                <a16:creationId xmlns:a16="http://schemas.microsoft.com/office/drawing/2014/main" id="{E275B270-6B91-43E7-BDDC-F1C79049D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221163"/>
            <a:ext cx="810101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p:cTn id="13"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p:cTn id="19"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p:cTn id="25"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 calcmode="lin" valueType="num">
                                      <p:cBhvr>
                                        <p:cTn id="31"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152D7AF-A4CC-4AF9-944B-C20F5A357AD7}"/>
              </a:ext>
            </a:extLst>
          </p:cNvPr>
          <p:cNvSpPr>
            <a:spLocks noGrp="1" noChangeArrowheads="1"/>
          </p:cNvSpPr>
          <p:nvPr>
            <p:ph type="title"/>
          </p:nvPr>
        </p:nvSpPr>
        <p:spPr>
          <a:xfrm>
            <a:off x="917575" y="330200"/>
            <a:ext cx="6707188" cy="1384300"/>
          </a:xfrm>
        </p:spPr>
        <p:txBody>
          <a:bodyPr/>
          <a:lstStyle/>
          <a:p>
            <a:pPr eaLnBrk="1" fontAlgn="auto" hangingPunct="1">
              <a:spcAft>
                <a:spcPts val="0"/>
              </a:spcAft>
              <a:defRPr/>
            </a:pPr>
            <a:r>
              <a:rPr lang="nl-NL" dirty="0"/>
              <a:t>Presentaties</a:t>
            </a:r>
          </a:p>
        </p:txBody>
      </p:sp>
      <p:sp>
        <p:nvSpPr>
          <p:cNvPr id="16387" name="Rectangle 3">
            <a:extLst>
              <a:ext uri="{FF2B5EF4-FFF2-40B4-BE49-F238E27FC236}">
                <a16:creationId xmlns:a16="http://schemas.microsoft.com/office/drawing/2014/main" id="{234BDB1F-484E-4CE0-A1C7-781BCEA35AC1}"/>
              </a:ext>
            </a:extLst>
          </p:cNvPr>
          <p:cNvSpPr>
            <a:spLocks noGrp="1" noChangeArrowheads="1"/>
          </p:cNvSpPr>
          <p:nvPr>
            <p:ph type="body" sz="half" idx="1"/>
          </p:nvPr>
        </p:nvSpPr>
        <p:spPr>
          <a:xfrm>
            <a:off x="1512888" y="1916113"/>
            <a:ext cx="6121400" cy="1019175"/>
          </a:xfrm>
        </p:spPr>
        <p:txBody>
          <a:bodyPr/>
          <a:lstStyle/>
          <a:p>
            <a:pPr eaLnBrk="1" hangingPunct="1">
              <a:buFontTx/>
              <a:buNone/>
            </a:pPr>
            <a:r>
              <a:rPr lang="nl-NL" altLang="nl-NL" sz="2800"/>
              <a:t>Wat hebben jullie in het groepje geleerd?</a:t>
            </a:r>
          </a:p>
        </p:txBody>
      </p:sp>
      <p:pic>
        <p:nvPicPr>
          <p:cNvPr id="5" name="Afbeelding 4">
            <a:extLst>
              <a:ext uri="{FF2B5EF4-FFF2-40B4-BE49-F238E27FC236}">
                <a16:creationId xmlns:a16="http://schemas.microsoft.com/office/drawing/2014/main" id="{33C4692C-243F-47A7-BA6D-6E49AD7A6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013" y="2679700"/>
            <a:ext cx="3355975" cy="335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p:cTn id="13"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199C3E9-1D85-46D9-BD57-5DC6A60EA927}"/>
              </a:ext>
            </a:extLst>
          </p:cNvPr>
          <p:cNvSpPr>
            <a:spLocks noGrp="1" noChangeArrowheads="1"/>
          </p:cNvSpPr>
          <p:nvPr>
            <p:ph type="title"/>
          </p:nvPr>
        </p:nvSpPr>
        <p:spPr>
          <a:xfrm>
            <a:off x="827088" y="260350"/>
            <a:ext cx="6130925" cy="1384300"/>
          </a:xfrm>
        </p:spPr>
        <p:txBody>
          <a:bodyPr/>
          <a:lstStyle/>
          <a:p>
            <a:pPr eaLnBrk="1" fontAlgn="auto" hangingPunct="1">
              <a:spcAft>
                <a:spcPts val="0"/>
              </a:spcAft>
              <a:defRPr/>
            </a:pPr>
            <a:r>
              <a:rPr lang="nl-NL" dirty="0"/>
              <a:t>Taal</a:t>
            </a:r>
          </a:p>
        </p:txBody>
      </p:sp>
      <p:sp>
        <p:nvSpPr>
          <p:cNvPr id="18435" name="Rectangle 3">
            <a:extLst>
              <a:ext uri="{FF2B5EF4-FFF2-40B4-BE49-F238E27FC236}">
                <a16:creationId xmlns:a16="http://schemas.microsoft.com/office/drawing/2014/main" id="{246F9FDF-4BDE-44EE-A4C3-3E219EA8495B}"/>
              </a:ext>
            </a:extLst>
          </p:cNvPr>
          <p:cNvSpPr>
            <a:spLocks noGrp="1" noChangeArrowheads="1"/>
          </p:cNvSpPr>
          <p:nvPr>
            <p:ph type="body" sz="half" idx="1"/>
          </p:nvPr>
        </p:nvSpPr>
        <p:spPr>
          <a:xfrm>
            <a:off x="684213" y="1916113"/>
            <a:ext cx="4038600" cy="4114800"/>
          </a:xfrm>
        </p:spPr>
        <p:txBody>
          <a:bodyPr/>
          <a:lstStyle/>
          <a:p>
            <a:pPr eaLnBrk="1" hangingPunct="1">
              <a:buFontTx/>
              <a:buNone/>
            </a:pPr>
            <a:r>
              <a:rPr lang="nl-NL" altLang="nl-NL" sz="2800"/>
              <a:t>  In de Nederlandse taal gebruiken we veel woorden en spreekwoorden en/of gezegden die uit andere culturen komen.</a:t>
            </a:r>
          </a:p>
          <a:p>
            <a:pPr eaLnBrk="1" hangingPunct="1"/>
            <a:endParaRPr lang="nl-NL" altLang="nl-NL" sz="2800"/>
          </a:p>
        </p:txBody>
      </p:sp>
      <p:pic>
        <p:nvPicPr>
          <p:cNvPr id="12292" name="Picture 8" descr="j0316974">
            <a:extLst>
              <a:ext uri="{FF2B5EF4-FFF2-40B4-BE49-F238E27FC236}">
                <a16:creationId xmlns:a16="http://schemas.microsoft.com/office/drawing/2014/main" id="{A7512735-BD87-4F9F-8315-8DFAD1E0C40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32338" y="2276475"/>
            <a:ext cx="3744912" cy="2520950"/>
          </a:xfrm>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p:cTn id="13"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C9883CF-5C34-486C-BBE3-2A10AE954E27}"/>
              </a:ext>
            </a:extLst>
          </p:cNvPr>
          <p:cNvSpPr>
            <a:spLocks noGrp="1" noChangeArrowheads="1"/>
          </p:cNvSpPr>
          <p:nvPr>
            <p:ph type="title"/>
          </p:nvPr>
        </p:nvSpPr>
        <p:spPr>
          <a:xfrm>
            <a:off x="858838" y="230188"/>
            <a:ext cx="7426325" cy="1384300"/>
          </a:xfrm>
        </p:spPr>
        <p:txBody>
          <a:bodyPr/>
          <a:lstStyle/>
          <a:p>
            <a:pPr eaLnBrk="1" fontAlgn="auto" hangingPunct="1">
              <a:spcAft>
                <a:spcPts val="0"/>
              </a:spcAft>
              <a:defRPr/>
            </a:pPr>
            <a:r>
              <a:rPr lang="nl-NL" dirty="0"/>
              <a:t>Belangrijke gebouwen</a:t>
            </a:r>
          </a:p>
        </p:txBody>
      </p:sp>
      <p:sp>
        <p:nvSpPr>
          <p:cNvPr id="21507" name="Rectangle 3">
            <a:extLst>
              <a:ext uri="{FF2B5EF4-FFF2-40B4-BE49-F238E27FC236}">
                <a16:creationId xmlns:a16="http://schemas.microsoft.com/office/drawing/2014/main" id="{FBBE01E1-B2A0-49E0-9359-607BDA404101}"/>
              </a:ext>
            </a:extLst>
          </p:cNvPr>
          <p:cNvSpPr>
            <a:spLocks noGrp="1" noChangeArrowheads="1"/>
          </p:cNvSpPr>
          <p:nvPr>
            <p:ph type="body" sz="half" idx="1"/>
          </p:nvPr>
        </p:nvSpPr>
        <p:spPr>
          <a:xfrm>
            <a:off x="755650" y="2565400"/>
            <a:ext cx="2314575" cy="1595438"/>
          </a:xfrm>
        </p:spPr>
        <p:txBody>
          <a:bodyPr rtlCol="0">
            <a:normAutofit lnSpcReduction="10000"/>
          </a:bodyPr>
          <a:lstStyle/>
          <a:p>
            <a:pPr eaLnBrk="1" fontAlgn="auto" hangingPunct="1">
              <a:spcAft>
                <a:spcPts val="0"/>
              </a:spcAft>
              <a:defRPr/>
            </a:pPr>
            <a:r>
              <a:rPr lang="nl-NL" sz="2800">
                <a:solidFill>
                  <a:schemeClr val="tx1">
                    <a:lumMod val="65000"/>
                    <a:lumOff val="35000"/>
                  </a:schemeClr>
                </a:solidFill>
              </a:rPr>
              <a:t>Synagoge</a:t>
            </a:r>
          </a:p>
          <a:p>
            <a:pPr eaLnBrk="1" fontAlgn="auto" hangingPunct="1">
              <a:spcAft>
                <a:spcPts val="0"/>
              </a:spcAft>
              <a:defRPr/>
            </a:pPr>
            <a:r>
              <a:rPr lang="nl-NL" sz="2800">
                <a:solidFill>
                  <a:schemeClr val="tx1">
                    <a:lumMod val="65000"/>
                    <a:lumOff val="35000"/>
                  </a:schemeClr>
                </a:solidFill>
              </a:rPr>
              <a:t>Kerk </a:t>
            </a:r>
          </a:p>
          <a:p>
            <a:pPr eaLnBrk="1" fontAlgn="auto" hangingPunct="1">
              <a:spcAft>
                <a:spcPts val="0"/>
              </a:spcAft>
              <a:defRPr/>
            </a:pPr>
            <a:r>
              <a:rPr lang="nl-NL" sz="2800">
                <a:solidFill>
                  <a:schemeClr val="tx1">
                    <a:lumMod val="65000"/>
                    <a:lumOff val="35000"/>
                  </a:schemeClr>
                </a:solidFill>
              </a:rPr>
              <a:t>Moskee</a:t>
            </a:r>
          </a:p>
        </p:txBody>
      </p:sp>
      <p:pic>
        <p:nvPicPr>
          <p:cNvPr id="13316" name="Picture 9" descr="MPj04327660000[1]">
            <a:extLst>
              <a:ext uri="{FF2B5EF4-FFF2-40B4-BE49-F238E27FC236}">
                <a16:creationId xmlns:a16="http://schemas.microsoft.com/office/drawing/2014/main" id="{C58E7D21-662D-44CA-BDAF-8127EC631025}"/>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650038" y="2420938"/>
            <a:ext cx="1604962" cy="2406650"/>
          </a:xfrm>
          <a:effectLst>
            <a:outerShdw blurRad="292100" dist="139700" dir="2700000" algn="tl" rotWithShape="0">
              <a:srgbClr val="333333">
                <a:alpha val="64999"/>
              </a:srgbClr>
            </a:outerShdw>
          </a:effectLst>
        </p:spPr>
      </p:pic>
      <p:pic>
        <p:nvPicPr>
          <p:cNvPr id="21509" name="Picture 11" descr="DeSynagogevanEnschde4099">
            <a:extLst>
              <a:ext uri="{FF2B5EF4-FFF2-40B4-BE49-F238E27FC236}">
                <a16:creationId xmlns:a16="http://schemas.microsoft.com/office/drawing/2014/main" id="{28398864-6FD9-4FD8-A4EC-3E73FFFE1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3000375"/>
            <a:ext cx="3468687"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C6DA9428-BCF0-4419-A69D-D5878252F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813" y="4057650"/>
            <a:ext cx="1966912" cy="2208213"/>
          </a:xfrm>
          <a:prstGeom prst="rect">
            <a:avLst/>
          </a:prstGeom>
          <a:ln>
            <a:noFill/>
          </a:ln>
          <a:effectLst>
            <a:outerShdw blurRad="292100" dist="139700" dir="2700000" algn="tl" rotWithShape="0">
              <a:srgbClr val="333333">
                <a:alpha val="65000"/>
              </a:srgbClr>
            </a:outerShdw>
          </a:effectLst>
        </p:spPr>
      </p:pic>
      <p:sp>
        <p:nvSpPr>
          <p:cNvPr id="21511" name="Tekstvak 3">
            <a:extLst>
              <a:ext uri="{FF2B5EF4-FFF2-40B4-BE49-F238E27FC236}">
                <a16:creationId xmlns:a16="http://schemas.microsoft.com/office/drawing/2014/main" id="{3274734B-98AF-4045-A9F7-4AA421DCA768}"/>
              </a:ext>
            </a:extLst>
          </p:cNvPr>
          <p:cNvSpPr txBox="1">
            <a:spLocks noChangeArrowheads="1"/>
          </p:cNvSpPr>
          <p:nvPr/>
        </p:nvSpPr>
        <p:spPr bwMode="auto">
          <a:xfrm>
            <a:off x="7451725" y="7007225"/>
            <a:ext cx="177800" cy="743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0"/>
              </a:spcBef>
              <a:buClrTx/>
              <a:buFontTx/>
              <a:buNone/>
            </a:pPr>
            <a:r>
              <a:rPr lang="nl-NL" altLang="nl-NL" sz="900">
                <a:solidFill>
                  <a:schemeClr val="tx1"/>
                </a:solidFill>
                <a:hlinkClick r:id="rId6" tooltip="https://cs.wikipedia.org/wiki/Synagoga"/>
              </a:rPr>
              <a:t>Deze foto</a:t>
            </a:r>
            <a:r>
              <a:rPr lang="nl-NL" altLang="nl-NL" sz="900">
                <a:solidFill>
                  <a:schemeClr val="tx1"/>
                </a:solidFill>
              </a:rPr>
              <a:t> van Onbekende auteur is gelicentieerd onder </a:t>
            </a:r>
            <a:r>
              <a:rPr lang="nl-NL" altLang="nl-NL" sz="900">
                <a:solidFill>
                  <a:schemeClr val="tx1"/>
                </a:solidFill>
                <a:hlinkClick r:id="rId7" tooltip="https://creativecommons.org/licenses/by-sa/3.0/"/>
              </a:rPr>
              <a:t>CC BY-SA</a:t>
            </a:r>
            <a:endParaRPr lang="nl-NL" altLang="nl-NL" sz="900">
              <a:solidFill>
                <a:schemeClr val="tx1"/>
              </a:solidFill>
            </a:endParaRPr>
          </a:p>
        </p:txBody>
      </p:sp>
      <p:pic>
        <p:nvPicPr>
          <p:cNvPr id="6" name="Afbeelding 5">
            <a:extLst>
              <a:ext uri="{FF2B5EF4-FFF2-40B4-BE49-F238E27FC236}">
                <a16:creationId xmlns:a16="http://schemas.microsoft.com/office/drawing/2014/main" id="{72AF36E4-981C-4E2D-90F8-43273936D6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5250" y="1933575"/>
            <a:ext cx="2406650" cy="18049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p:cTn id="13"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 calcmode="lin" valueType="num">
                                      <p:cBhvr>
                                        <p:cTn id="19"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07">
                                            <p:txEl>
                                              <p:pRg st="2" end="2"/>
                                            </p:txEl>
                                          </p:spTgt>
                                        </p:tgtEl>
                                        <p:attrNameLst>
                                          <p:attrName>style.visibility</p:attrName>
                                        </p:attrNameLst>
                                      </p:cBhvr>
                                      <p:to>
                                        <p:strVal val="visible"/>
                                      </p:to>
                                    </p:set>
                                    <p:anim calcmode="lin" valueType="num">
                                      <p:cBhvr>
                                        <p:cTn id="25"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A5C328DF-45B8-4B80-AFE1-3153207EC8F1}"/>
              </a:ext>
            </a:extLst>
          </p:cNvPr>
          <p:cNvSpPr>
            <a:spLocks noGrp="1" noChangeArrowheads="1"/>
          </p:cNvSpPr>
          <p:nvPr>
            <p:ph type="title"/>
          </p:nvPr>
        </p:nvSpPr>
        <p:spPr/>
        <p:txBody>
          <a:bodyPr/>
          <a:lstStyle/>
          <a:p>
            <a:pPr algn="ctr" eaLnBrk="1" fontAlgn="auto" hangingPunct="1">
              <a:spcAft>
                <a:spcPts val="0"/>
              </a:spcAft>
              <a:defRPr/>
            </a:pPr>
            <a:r>
              <a:rPr lang="nl-NL"/>
              <a:t>Einde dag 2</a:t>
            </a:r>
          </a:p>
        </p:txBody>
      </p:sp>
      <p:pic>
        <p:nvPicPr>
          <p:cNvPr id="23555" name="Afbeelding 4">
            <a:extLst>
              <a:ext uri="{FF2B5EF4-FFF2-40B4-BE49-F238E27FC236}">
                <a16:creationId xmlns:a16="http://schemas.microsoft.com/office/drawing/2014/main" id="{FD1EECA6-1AEB-438D-8F0F-44D2CAB83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88" y="1412875"/>
            <a:ext cx="668972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0629B99B4DD148AD2B2723C8CD27A2" ma:contentTypeVersion="10" ma:contentTypeDescription="Een nieuw document maken." ma:contentTypeScope="" ma:versionID="c327cf7d9f797096dba48aee310ff351">
  <xsd:schema xmlns:xsd="http://www.w3.org/2001/XMLSchema" xmlns:xs="http://www.w3.org/2001/XMLSchema" xmlns:p="http://schemas.microsoft.com/office/2006/metadata/properties" xmlns:ns2="3219c6fc-0d46-4a3b-9015-1572451625b3" xmlns:ns3="fa2647a7-b538-4524-9597-8f4a597b1b07" targetNamespace="http://schemas.microsoft.com/office/2006/metadata/properties" ma:root="true" ma:fieldsID="ddadedb2bcce45ea6804a730c8efd52b" ns2:_="" ns3:_="">
    <xsd:import namespace="3219c6fc-0d46-4a3b-9015-1572451625b3"/>
    <xsd:import namespace="fa2647a7-b538-4524-9597-8f4a597b1b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9c6fc-0d46-4a3b-9015-1572451625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2647a7-b538-4524-9597-8f4a597b1b0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661C4F-590C-473B-910D-D51047043880}">
  <ds:schemaRefs>
    <ds:schemaRef ds:uri="http://schemas.microsoft.com/sharepoint/v3/contenttype/forms"/>
  </ds:schemaRefs>
</ds:datastoreItem>
</file>

<file path=customXml/itemProps2.xml><?xml version="1.0" encoding="utf-8"?>
<ds:datastoreItem xmlns:ds="http://schemas.openxmlformats.org/officeDocument/2006/customXml" ds:itemID="{5159E499-17CE-4824-B2D8-C294215CE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19c6fc-0d46-4a3b-9015-1572451625b3"/>
    <ds:schemaRef ds:uri="fa2647a7-b538-4524-9597-8f4a597b1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492320-6D5A-453A-91A4-AB428013C9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Badge</Template>
  <TotalTime>211</TotalTime>
  <Words>680</Words>
  <Application>Microsoft Office PowerPoint</Application>
  <PresentationFormat>Diavoorstelling (4:3)</PresentationFormat>
  <Paragraphs>78</Paragraphs>
  <Slides>9</Slides>
  <Notes>9</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Badge</vt:lpstr>
      <vt:lpstr>De Week van de Ontmoeting</vt:lpstr>
      <vt:lpstr>‘Je moet respect hebben voor de cultuur van een ander’</vt:lpstr>
      <vt:lpstr>Overeenkomsten</vt:lpstr>
      <vt:lpstr>Heilige boeken</vt:lpstr>
      <vt:lpstr>In groepjes</vt:lpstr>
      <vt:lpstr>Presentaties</vt:lpstr>
      <vt:lpstr>Taal</vt:lpstr>
      <vt:lpstr>Belangrijke gebouwen</vt:lpstr>
      <vt:lpstr>Einde dag 2</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Week van de Ontmoeting</dc:title>
  <dc:creator>Stichting Synagoge Enschede</dc:creator>
  <cp:lastModifiedBy>Marlies Bruining</cp:lastModifiedBy>
  <cp:revision>40</cp:revision>
  <dcterms:created xsi:type="dcterms:W3CDTF">2008-07-10T09:28:09Z</dcterms:created>
  <dcterms:modified xsi:type="dcterms:W3CDTF">2020-03-31T07:18:52Z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0x0101007A0629B99B4DD148AD2B2723C8CD27A2</vt:lpwstr>
  </property>
</Properties>
</file>