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Lst>
  <p:notesMasterIdLst>
    <p:notesMasterId r:id="rId16"/>
  </p:notesMasterIdLst>
  <p:sldIdLst>
    <p:sldId id="256" r:id="rId5"/>
    <p:sldId id="257" r:id="rId6"/>
    <p:sldId id="259" r:id="rId7"/>
    <p:sldId id="260" r:id="rId8"/>
    <p:sldId id="261" r:id="rId9"/>
    <p:sldId id="262" r:id="rId10"/>
    <p:sldId id="263" r:id="rId11"/>
    <p:sldId id="268" r:id="rId12"/>
    <p:sldId id="264" r:id="rId13"/>
    <p:sldId id="265" r:id="rId14"/>
    <p:sldId id="267" r:id="rId15"/>
  </p:sldIdLst>
  <p:sldSz cx="9144000" cy="6858000" type="screen4x3"/>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34F8D-705A-EBE0-DD72-5EF0DD0C1468}" v="5" dt="2020-03-31T07:16:48.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82"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Bruining-Kruiper" userId="S::m.bruining@vizieroost.nl::432646bd-f828-4755-b6fc-212a59ee244d" providerId="AD" clId="Web-{1B734F8D-705A-EBE0-DD72-5EF0DD0C1468}"/>
    <pc:docChg chg="modSld">
      <pc:chgData name="Marlies Bruining-Kruiper" userId="S::m.bruining@vizieroost.nl::432646bd-f828-4755-b6fc-212a59ee244d" providerId="AD" clId="Web-{1B734F8D-705A-EBE0-DD72-5EF0DD0C1468}" dt="2020-03-31T07:16:48.795" v="3" actId="1076"/>
      <pc:docMkLst>
        <pc:docMk/>
      </pc:docMkLst>
      <pc:sldChg chg="addSp delSp modSp">
        <pc:chgData name="Marlies Bruining-Kruiper" userId="S::m.bruining@vizieroost.nl::432646bd-f828-4755-b6fc-212a59ee244d" providerId="AD" clId="Web-{1B734F8D-705A-EBE0-DD72-5EF0DD0C1468}" dt="2020-03-31T07:16:48.795" v="3" actId="1076"/>
        <pc:sldMkLst>
          <pc:docMk/>
          <pc:sldMk cId="0" sldId="256"/>
        </pc:sldMkLst>
        <pc:picChg chg="add mod">
          <ac:chgData name="Marlies Bruining-Kruiper" userId="S::m.bruining@vizieroost.nl::432646bd-f828-4755-b6fc-212a59ee244d" providerId="AD" clId="Web-{1B734F8D-705A-EBE0-DD72-5EF0DD0C1468}" dt="2020-03-31T07:16:48.795" v="3" actId="1076"/>
          <ac:picMkLst>
            <pc:docMk/>
            <pc:sldMk cId="0" sldId="256"/>
            <ac:picMk id="2" creationId="{31EB092F-4C5A-417B-A4E8-7E57B51B8F82}"/>
          </ac:picMkLst>
        </pc:picChg>
        <pc:picChg chg="del">
          <ac:chgData name="Marlies Bruining-Kruiper" userId="S::m.bruining@vizieroost.nl::432646bd-f828-4755-b6fc-212a59ee244d" providerId="AD" clId="Web-{1B734F8D-705A-EBE0-DD72-5EF0DD0C1468}" dt="2020-03-31T07:14:16.529" v="0"/>
          <ac:picMkLst>
            <pc:docMk/>
            <pc:sldMk cId="0" sldId="256"/>
            <ac:picMk id="5" creationId="{F2CC4F89-5875-4721-B1E4-F43EC944C14F}"/>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BECD55B-086F-43A9-888D-F3C146849B4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a:extLst>
              <a:ext uri="{FF2B5EF4-FFF2-40B4-BE49-F238E27FC236}">
                <a16:creationId xmlns:a16="http://schemas.microsoft.com/office/drawing/2014/main" id="{7D0D35B8-CEC3-4214-BF50-CC391ED4D7A2}"/>
              </a:ext>
            </a:extLst>
          </p:cNvPr>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pPr>
              <a:defRPr/>
            </a:pPr>
            <a:fld id="{1FA9207A-F5BA-4B2B-B2F2-784187FAF415}" type="datetimeFigureOut">
              <a:rPr lang="nl-NL"/>
              <a:pPr>
                <a:defRPr/>
              </a:pPr>
              <a:t>31-3-2020</a:t>
            </a:fld>
            <a:endParaRPr lang="nl-NL"/>
          </a:p>
        </p:txBody>
      </p:sp>
      <p:sp>
        <p:nvSpPr>
          <p:cNvPr id="4" name="Tijdelijke aanduiding voor dia-afbeelding 3">
            <a:extLst>
              <a:ext uri="{FF2B5EF4-FFF2-40B4-BE49-F238E27FC236}">
                <a16:creationId xmlns:a16="http://schemas.microsoft.com/office/drawing/2014/main" id="{F93DD429-C2DB-4590-9625-8CA9D170A880}"/>
              </a:ext>
            </a:extLst>
          </p:cNvPr>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6B747439-44FB-4EC1-8CAE-F15A95649987}"/>
              </a:ext>
            </a:extLst>
          </p:cNvPr>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ADF31D85-B6F3-43C9-AFC0-6B97E7C05979}"/>
              </a:ext>
            </a:extLst>
          </p:cNvPr>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a:extLst>
              <a:ext uri="{FF2B5EF4-FFF2-40B4-BE49-F238E27FC236}">
                <a16:creationId xmlns:a16="http://schemas.microsoft.com/office/drawing/2014/main" id="{FA2E5A1A-E039-42C0-93BA-839086B6041D}"/>
              </a:ext>
            </a:extLst>
          </p:cNvPr>
          <p:cNvSpPr>
            <a:spLocks noGrp="1"/>
          </p:cNvSpPr>
          <p:nvPr>
            <p:ph type="sldNum" sz="quarter" idx="5"/>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AC906F-6246-4DBA-B0B2-A0440984CAA2}"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hooltv.nl/video/abraham-en-het-geloof-in-een-go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chooltv.nl/video/god-en-jezus-bij-de-christen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ooltv.nl/video/mohammed-de-profeet-het-grote-voorbeeld-voor-moslims-is-de-profeet-mohamm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422BA510-2627-49A6-B0F0-505C3C36BF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83BA6806-E1CE-48E6-BFF1-BCA64A0A56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Startpagina.</a:t>
            </a:r>
          </a:p>
          <a:p>
            <a:pPr eaLnBrk="1" hangingPunct="1">
              <a:spcBef>
                <a:spcPct val="0"/>
              </a:spcBef>
            </a:pPr>
            <a:endParaRPr lang="nl-NL" altLang="nl-NL"/>
          </a:p>
          <a:p>
            <a:pPr eaLnBrk="1" hangingPunct="1">
              <a:spcBef>
                <a:spcPct val="0"/>
              </a:spcBef>
            </a:pPr>
            <a:r>
              <a:rPr lang="nl-NL" altLang="nl-NL" b="1"/>
              <a:t>Volgende dia: druk 1 keer op &lt;enter&gt;</a:t>
            </a:r>
          </a:p>
        </p:txBody>
      </p:sp>
      <p:sp>
        <p:nvSpPr>
          <p:cNvPr id="8196" name="Tijdelijke aanduiding voor dianummer 3">
            <a:extLst>
              <a:ext uri="{FF2B5EF4-FFF2-40B4-BE49-F238E27FC236}">
                <a16:creationId xmlns:a16="http://schemas.microsoft.com/office/drawing/2014/main" id="{07CC19CC-02D7-417D-8616-D2C7B84470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E72E1174-0D6D-49BE-B68D-8BF945006D28}" type="slidenum">
              <a:rPr lang="nl-NL" altLang="nl-NL"/>
              <a:pPr/>
              <a:t>1</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CB3B3EC3-F9FB-4DF8-9A71-016355215C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a:extLst>
              <a:ext uri="{FF2B5EF4-FFF2-40B4-BE49-F238E27FC236}">
                <a16:creationId xmlns:a16="http://schemas.microsoft.com/office/drawing/2014/main" id="{BE3D20ED-F30C-42D9-B310-72174511E1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Deze dia dient ter ondersteuning van onderdeel 3, De drie culturen in Overijssel. Deze informatie is te vinden op pagina 9, 10 en 11 van uw lesbrief (pagina 6, 7 en 8 versie leerling). Laat deze dia aan het begin van onderdeel 3 zien.</a:t>
            </a:r>
          </a:p>
          <a:p>
            <a:pPr eaLnBrk="1" hangingPunct="1"/>
            <a:endParaRPr lang="nl-NL" altLang="nl-NL"/>
          </a:p>
          <a:p>
            <a:pPr eaLnBrk="1" hangingPunct="1"/>
            <a:r>
              <a:rPr lang="nl-NL" altLang="nl-NL" b="1"/>
              <a:t>Door 1 keer op &lt;enter&gt; te drukken worden de drie verschillende groepen nieuwkomers zichtbaar.</a:t>
            </a:r>
          </a:p>
          <a:p>
            <a:pPr eaLnBrk="1" hangingPunct="1"/>
            <a:r>
              <a:rPr lang="nl-NL" altLang="nl-NL" b="1"/>
              <a:t>Volgende dia: druk 1 keer op &lt;enter&gt;</a:t>
            </a:r>
          </a:p>
        </p:txBody>
      </p:sp>
      <p:sp>
        <p:nvSpPr>
          <p:cNvPr id="26628" name="Tijdelijke aanduiding voor dianummer 3">
            <a:extLst>
              <a:ext uri="{FF2B5EF4-FFF2-40B4-BE49-F238E27FC236}">
                <a16:creationId xmlns:a16="http://schemas.microsoft.com/office/drawing/2014/main" id="{EFE27BF8-C706-484D-9BB8-7C75442A8B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39A2575C-A17D-4F3A-9B10-5DD52C81897F}" type="slidenum">
              <a:rPr lang="nl-NL" altLang="nl-NL"/>
              <a:pPr/>
              <a:t>10</a:t>
            </a:fld>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a:extLst>
              <a:ext uri="{FF2B5EF4-FFF2-40B4-BE49-F238E27FC236}">
                <a16:creationId xmlns:a16="http://schemas.microsoft.com/office/drawing/2014/main" id="{61842580-209E-4A32-9AB0-56829FFC44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a:extLst>
              <a:ext uri="{FF2B5EF4-FFF2-40B4-BE49-F238E27FC236}">
                <a16:creationId xmlns:a16="http://schemas.microsoft.com/office/drawing/2014/main" id="{82CAAB80-F71B-4C05-A2BE-BA75413BCB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Einddia. U kunt de leerlingen vast informeren over wat er tijdens de tweede dag aan bod komt.</a:t>
            </a:r>
          </a:p>
          <a:p>
            <a:pPr eaLnBrk="1" hangingPunct="1"/>
            <a:endParaRPr lang="nl-NL" altLang="nl-NL" b="1"/>
          </a:p>
          <a:p>
            <a:pPr eaLnBrk="1" hangingPunct="1"/>
            <a:r>
              <a:rPr lang="nl-NL" altLang="nl-NL" b="1"/>
              <a:t>Einde presentatie: druk 1 keer op &lt;enter&gt;</a:t>
            </a:r>
          </a:p>
        </p:txBody>
      </p:sp>
      <p:sp>
        <p:nvSpPr>
          <p:cNvPr id="28676" name="Tijdelijke aanduiding voor dianummer 3">
            <a:extLst>
              <a:ext uri="{FF2B5EF4-FFF2-40B4-BE49-F238E27FC236}">
                <a16:creationId xmlns:a16="http://schemas.microsoft.com/office/drawing/2014/main" id="{F5B628B8-C3CD-49D4-964C-D1F06632BC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89D49670-76F6-4E7D-A907-763E45E10287}" type="slidenum">
              <a:rPr lang="nl-NL" altLang="nl-NL"/>
              <a:pPr/>
              <a:t>11</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494143DD-C375-4AD5-9BFB-527DB31A07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DC6A3F4D-92FC-4A11-B93A-E606AD0F67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Deze dia kunt u gebruiken om aan de leerlingen te tonen hoe het project is opgebouwd. Zo weten zij wat zij gaan doen.</a:t>
            </a:r>
          </a:p>
          <a:p>
            <a:pPr eaLnBrk="1" hangingPunct="1">
              <a:spcBef>
                <a:spcPct val="0"/>
              </a:spcBef>
            </a:pPr>
            <a:endParaRPr lang="nl-NL" altLang="nl-NL"/>
          </a:p>
          <a:p>
            <a:pPr eaLnBrk="1" hangingPunct="1">
              <a:spcBef>
                <a:spcPct val="0"/>
              </a:spcBef>
            </a:pPr>
            <a:r>
              <a:rPr lang="nl-NL" altLang="nl-NL" b="1"/>
              <a:t>De verschillende dagen worden zichtbaar door steeds 1 keer op &lt;enter&gt; te drukken.</a:t>
            </a:r>
          </a:p>
          <a:p>
            <a:pPr eaLnBrk="1" hangingPunct="1">
              <a:spcBef>
                <a:spcPct val="0"/>
              </a:spcBef>
            </a:pPr>
            <a:r>
              <a:rPr lang="nl-NL" altLang="nl-NL" b="1"/>
              <a:t>Volgende dia: druk 1 keer op &lt;enter&gt;.</a:t>
            </a:r>
          </a:p>
        </p:txBody>
      </p:sp>
      <p:sp>
        <p:nvSpPr>
          <p:cNvPr id="10244" name="Tijdelijke aanduiding voor dianummer 3">
            <a:extLst>
              <a:ext uri="{FF2B5EF4-FFF2-40B4-BE49-F238E27FC236}">
                <a16:creationId xmlns:a16="http://schemas.microsoft.com/office/drawing/2014/main" id="{88C171B3-9EC6-4BFC-8D63-08201941B6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A2EB6325-80AE-4310-8086-C4CDD9670D29}" type="slidenum">
              <a:rPr lang="nl-NL" altLang="nl-NL"/>
              <a:pPr/>
              <a:t>2</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1DBBB28B-E869-49E4-ADD3-8105E1D4A1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0466D676-E196-411E-9124-24A6D98E40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Na de inleiding die in uw lesbrief op pagina 3 weergegeven wordt, begint dag 1 met een startopdracht (uw versie pagina 3; versie leerling pagina 2). De foto’s die bij deze opdracht gebruikt worden staan in de lesbrief, maar voor extra ondersteuning kunt u deze dia gebruiken.</a:t>
            </a:r>
          </a:p>
          <a:p>
            <a:pPr eaLnBrk="1" hangingPunct="1">
              <a:spcBef>
                <a:spcPct val="0"/>
              </a:spcBef>
            </a:pPr>
            <a:endParaRPr lang="nl-NL" altLang="nl-NL"/>
          </a:p>
          <a:p>
            <a:pPr eaLnBrk="1" hangingPunct="1">
              <a:spcBef>
                <a:spcPct val="0"/>
              </a:spcBef>
            </a:pPr>
            <a:r>
              <a:rPr lang="nl-NL" altLang="nl-NL" b="1"/>
              <a:t>Volgende dia: druk 1 keer op &lt;enter&gt;</a:t>
            </a:r>
          </a:p>
          <a:p>
            <a:pPr eaLnBrk="1" hangingPunct="1">
              <a:spcBef>
                <a:spcPct val="0"/>
              </a:spcBef>
            </a:pPr>
            <a:endParaRPr lang="nl-NL" altLang="nl-NL"/>
          </a:p>
        </p:txBody>
      </p:sp>
      <p:sp>
        <p:nvSpPr>
          <p:cNvPr id="12292" name="Tijdelijke aanduiding voor dianummer 3">
            <a:extLst>
              <a:ext uri="{FF2B5EF4-FFF2-40B4-BE49-F238E27FC236}">
                <a16:creationId xmlns:a16="http://schemas.microsoft.com/office/drawing/2014/main" id="{EA03FA29-DCED-4453-8701-FA0217F788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F62C990D-4334-4ADD-B009-B632DB056DDD}" type="slidenum">
              <a:rPr lang="nl-NL" altLang="nl-NL"/>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20F6BA76-756C-43BF-9C78-A6032C2D28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9A1D4ED0-AFDD-4B71-BA2B-3A8BB6FFE1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Deel 1 van de lesbrief voor dag 1 begint met het onderdeel Cultuur. De tekst in deze dia is tevens te vinden op pagina 6 van uw lesbrief, tekstdeel 3 (pagina 3 versie leerling).</a:t>
            </a:r>
          </a:p>
          <a:p>
            <a:pPr eaLnBrk="1" hangingPunct="1"/>
            <a:r>
              <a:rPr lang="nl-NL" altLang="nl-NL"/>
              <a:t>De extra vraag ‘Ben jij multicultureel?’ kunt u daarna met de leerlingen bespreken. Zo zullen zij ontdekken dat zij bij meerdere culturen horen en dat iedereen op die manier multicultureel is.</a:t>
            </a:r>
          </a:p>
          <a:p>
            <a:pPr eaLnBrk="1" hangingPunct="1"/>
            <a:endParaRPr lang="nl-NL" altLang="nl-NL"/>
          </a:p>
          <a:p>
            <a:pPr eaLnBrk="1" hangingPunct="1"/>
            <a:r>
              <a:rPr lang="nl-NL" altLang="nl-NL" b="1"/>
              <a:t>Door 1 keer op &lt;enter&gt; te drukken wordt de vraag ‘Ben jij multicultureel?’ zichtbaar.</a:t>
            </a:r>
          </a:p>
          <a:p>
            <a:pPr eaLnBrk="1" hangingPunct="1"/>
            <a:r>
              <a:rPr lang="nl-NL" altLang="nl-NL" b="1"/>
              <a:t>Volgende dia: druk 1 keer op &lt;enter&gt;</a:t>
            </a:r>
          </a:p>
        </p:txBody>
      </p:sp>
      <p:sp>
        <p:nvSpPr>
          <p:cNvPr id="14340" name="Tijdelijke aanduiding voor dianummer 3">
            <a:extLst>
              <a:ext uri="{FF2B5EF4-FFF2-40B4-BE49-F238E27FC236}">
                <a16:creationId xmlns:a16="http://schemas.microsoft.com/office/drawing/2014/main" id="{D668291E-8B66-44FD-AD87-10E6A7F13C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4CE35F56-7506-4D71-802A-9795DA0A3A69}" type="slidenum">
              <a:rPr lang="nl-NL" altLang="nl-NL"/>
              <a:pPr/>
              <a:t>4</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87D247C4-ECF1-45F8-8745-9930B27761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600CA476-0BF9-47B8-B184-5B269A6BD8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Deze dia dient ter ondersteuning van de informatie op pagina 7 van uw lesbrief, tekstonderdelen 5, 6 en 7 (pagina 4 versie leerling). U kunt deze informatie vervangen door een clip van School tv. Het fragment (duur 0:37 min.) is te vinden via de volgende link: </a:t>
            </a:r>
            <a:r>
              <a:rPr lang="nl-NL" altLang="nl-NL">
                <a:hlinkClick r:id="rId3"/>
              </a:rPr>
              <a:t>https://schooltv.nl/video/abraham-en-het-geloof-in-een-god/</a:t>
            </a:r>
            <a:r>
              <a:rPr lang="nl-NL" altLang="nl-NL"/>
              <a:t>. </a:t>
            </a:r>
          </a:p>
          <a:p>
            <a:pPr eaLnBrk="1" hangingPunct="1"/>
            <a:endParaRPr lang="nl-NL" altLang="nl-NL"/>
          </a:p>
          <a:p>
            <a:pPr eaLnBrk="1" hangingPunct="1"/>
            <a:r>
              <a:rPr lang="nl-NL" altLang="nl-NL" b="1"/>
              <a:t>Volgende dia: druk 1 keer op &lt;enter&gt;</a:t>
            </a:r>
          </a:p>
        </p:txBody>
      </p:sp>
      <p:sp>
        <p:nvSpPr>
          <p:cNvPr id="16388" name="Tijdelijke aanduiding voor dianummer 3">
            <a:extLst>
              <a:ext uri="{FF2B5EF4-FFF2-40B4-BE49-F238E27FC236}">
                <a16:creationId xmlns:a16="http://schemas.microsoft.com/office/drawing/2014/main" id="{AE19EB60-EC30-48F4-8DB1-059AEF8A5D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4C8AE4C3-BDD9-46B0-92E6-45678F694590}" type="slidenum">
              <a:rPr lang="nl-NL" altLang="nl-NL"/>
              <a:pPr/>
              <a:t>5</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153BE660-362D-457E-947C-8FAB41E218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20FCB990-195E-48CA-B427-56FA7262A4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Deze dia dient ter ondersteuning van de informatie op pagina 7 van uw lesbrief, tekstonderdelen 7, 8 en 9 (pagina 4 versie leerling). U kunt deze informatie vervangen door een clip van School tv.</a:t>
            </a:r>
          </a:p>
          <a:p>
            <a:pPr eaLnBrk="1" hangingPunct="1"/>
            <a:r>
              <a:rPr lang="nl-NL" altLang="nl-NL"/>
              <a:t>Het fragment (duur 0:32 min.) is te vinden via de volgende link: </a:t>
            </a:r>
            <a:r>
              <a:rPr lang="nl-NL" altLang="nl-NL">
                <a:hlinkClick r:id="rId3"/>
              </a:rPr>
              <a:t>https://schooltv.nl/video/god-en-jezus-bij-de-christenen/</a:t>
            </a:r>
            <a:r>
              <a:rPr lang="nl-NL" altLang="nl-NL"/>
              <a:t>.</a:t>
            </a:r>
          </a:p>
          <a:p>
            <a:pPr eaLnBrk="1" hangingPunct="1"/>
            <a:endParaRPr lang="nl-NL" altLang="nl-NL"/>
          </a:p>
          <a:p>
            <a:pPr eaLnBrk="1" hangingPunct="1"/>
            <a:r>
              <a:rPr lang="nl-NL" altLang="nl-NL" b="1"/>
              <a:t>Volgende dia: druk 1 keer op &lt;enter&gt;</a:t>
            </a:r>
          </a:p>
        </p:txBody>
      </p:sp>
      <p:sp>
        <p:nvSpPr>
          <p:cNvPr id="18436" name="Tijdelijke aanduiding voor dianummer 3">
            <a:extLst>
              <a:ext uri="{FF2B5EF4-FFF2-40B4-BE49-F238E27FC236}">
                <a16:creationId xmlns:a16="http://schemas.microsoft.com/office/drawing/2014/main" id="{E31E933E-01A1-459E-9110-3BE39BFA5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6D8D7107-A07B-4B47-9D5D-78FE4F1BDE61}" type="slidenum">
              <a:rPr lang="nl-NL" altLang="nl-NL"/>
              <a:pPr/>
              <a:t>6</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DC5C1966-407D-42C5-B563-63F7E745FD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5B23F401-FFC6-4004-9E5E-EB35362290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Deze dia dient ter ondersteuning van de informatie op pagina 8 van uw lesbrief, tekstonderdelen 10, 11 en 12 (pagina 5 versie leerling). U kunt deze informatie vervangen door een clip van School tv.</a:t>
            </a:r>
          </a:p>
          <a:p>
            <a:pPr eaLnBrk="1" hangingPunct="1"/>
            <a:r>
              <a:rPr lang="nl-NL" altLang="nl-NL"/>
              <a:t>Het fragment (duur 0:37 min.) is te vinden via de volgende link: </a:t>
            </a:r>
            <a:r>
              <a:rPr lang="nl-NL" altLang="nl-NL">
                <a:hlinkClick r:id="rId3"/>
              </a:rPr>
              <a:t>https://schooltv.nl/video/mohammed-de-profeet-het-grote-voorbeeld-voor-moslims-is-de-profeet-mohammed/</a:t>
            </a:r>
            <a:r>
              <a:rPr lang="nl-NL" altLang="nl-NL"/>
              <a:t>.</a:t>
            </a:r>
          </a:p>
          <a:p>
            <a:pPr eaLnBrk="1" hangingPunct="1"/>
            <a:endParaRPr lang="nl-NL" altLang="nl-NL"/>
          </a:p>
          <a:p>
            <a:pPr eaLnBrk="1" hangingPunct="1"/>
            <a:r>
              <a:rPr lang="nl-NL" altLang="nl-NL" b="1"/>
              <a:t>Volgende dia: druk 1 keer op &lt;enter&gt;</a:t>
            </a:r>
          </a:p>
        </p:txBody>
      </p:sp>
      <p:sp>
        <p:nvSpPr>
          <p:cNvPr id="20484" name="Tijdelijke aanduiding voor dianummer 3">
            <a:extLst>
              <a:ext uri="{FF2B5EF4-FFF2-40B4-BE49-F238E27FC236}">
                <a16:creationId xmlns:a16="http://schemas.microsoft.com/office/drawing/2014/main" id="{18CC67C1-CC34-459C-A704-CA8CF4CD31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A0B62D60-4A40-40B6-82C1-3D80C90E86E5}" type="slidenum">
              <a:rPr lang="nl-NL" altLang="nl-NL"/>
              <a:pPr/>
              <a:t>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0ADD3560-7F5F-47E8-89BA-B11188497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CA1D718B-BDC1-42F2-9DC9-C7EE4FC8DD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Deze dia legt extra nadruk op de ontstaansgeschiedenis van de drie culturen. U kunt deze dia laten zien tijdens het bespreken van opdracht 5, op pagina 8 van uw lesbrief (pagina 5 versie leerling).</a:t>
            </a:r>
          </a:p>
          <a:p>
            <a:pPr eaLnBrk="1" hangingPunct="1"/>
            <a:endParaRPr lang="nl-NL" altLang="nl-NL"/>
          </a:p>
          <a:p>
            <a:pPr eaLnBrk="1" hangingPunct="1"/>
            <a:r>
              <a:rPr lang="nl-NL" altLang="nl-NL" b="1"/>
              <a:t>Volgende dia: druk 1 keer op &lt;enter&gt;</a:t>
            </a:r>
            <a:r>
              <a:rPr lang="nl-NL" altLang="nl-NL"/>
              <a:t>  </a:t>
            </a:r>
          </a:p>
        </p:txBody>
      </p:sp>
      <p:sp>
        <p:nvSpPr>
          <p:cNvPr id="22532" name="Tijdelijke aanduiding voor dianummer 3">
            <a:extLst>
              <a:ext uri="{FF2B5EF4-FFF2-40B4-BE49-F238E27FC236}">
                <a16:creationId xmlns:a16="http://schemas.microsoft.com/office/drawing/2014/main" id="{F4E5F4C7-13A0-46FA-A348-C503D5396D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D905E572-6C0D-458E-9ABE-D8D9C6D032FE}" type="slidenum">
              <a:rPr lang="nl-NL" altLang="nl-NL"/>
              <a:pPr/>
              <a:t>8</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C790C33E-C54E-4EAA-A5B8-0E540467C4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3DFC6079-C41E-41B5-92D0-5847704870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Via deze dia worden de spelregels van het Fluisterverhaalspel uitgelegd. Dit spel is te vinden in opdracht 6, op pagina 8 van uw lesbrief (pagina 5 versie leerling).</a:t>
            </a:r>
          </a:p>
          <a:p>
            <a:pPr eaLnBrk="1" hangingPunct="1"/>
            <a:endParaRPr lang="nl-NL" altLang="nl-NL"/>
          </a:p>
          <a:p>
            <a:pPr eaLnBrk="1" hangingPunct="1"/>
            <a:r>
              <a:rPr lang="nl-NL" altLang="nl-NL" b="1"/>
              <a:t>Door 1 keer op &lt;enter&gt; te drukken verschijnen de spelregels.</a:t>
            </a:r>
          </a:p>
          <a:p>
            <a:pPr eaLnBrk="1" hangingPunct="1"/>
            <a:r>
              <a:rPr lang="nl-NL" altLang="nl-NL" b="1"/>
              <a:t>Volgende dia: druk 1 keer op &lt;enter&gt;</a:t>
            </a:r>
          </a:p>
        </p:txBody>
      </p:sp>
      <p:sp>
        <p:nvSpPr>
          <p:cNvPr id="24580" name="Tijdelijke aanduiding voor dianummer 3">
            <a:extLst>
              <a:ext uri="{FF2B5EF4-FFF2-40B4-BE49-F238E27FC236}">
                <a16:creationId xmlns:a16="http://schemas.microsoft.com/office/drawing/2014/main" id="{A601BA61-EA22-4BA8-AC2D-A13B90B0F3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CCE7B4FB-A482-4C29-B9F7-5E5D5B1D429B}" type="slidenum">
              <a:rPr lang="nl-NL" altLang="nl-NL"/>
              <a:pPr/>
              <a:t>9</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a:extLst>
              <a:ext uri="{FF2B5EF4-FFF2-40B4-BE49-F238E27FC236}">
                <a16:creationId xmlns:a16="http://schemas.microsoft.com/office/drawing/2014/main" id="{177B4590-32CC-4C31-AF77-54C3C3A4C7F8}"/>
              </a:ext>
            </a:extLst>
          </p:cNvPr>
          <p:cNvSpPr/>
          <p:nvPr/>
        </p:nvSpPr>
        <p:spPr bwMode="auto">
          <a:xfrm>
            <a:off x="2063750" y="630238"/>
            <a:ext cx="522922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12">
            <a:extLst>
              <a:ext uri="{FF2B5EF4-FFF2-40B4-BE49-F238E27FC236}">
                <a16:creationId xmlns:a16="http://schemas.microsoft.com/office/drawing/2014/main" id="{5AAE5D35-0B4C-4D67-8013-08817A45977F}"/>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title="left edge border">
            <a:extLst>
              <a:ext uri="{FF2B5EF4-FFF2-40B4-BE49-F238E27FC236}">
                <a16:creationId xmlns:a16="http://schemas.microsoft.com/office/drawing/2014/main" id="{8FA553AD-ED09-4A04-8580-5539A0B844DC}"/>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nl-NL"/>
              <a:t>Klik om stijl te bewerken</a:t>
            </a:r>
            <a:endParaRPr lang="en-US" dirty="0"/>
          </a:p>
        </p:txBody>
      </p:sp>
      <p:sp>
        <p:nvSpPr>
          <p:cNvPr id="3" name="Subtitle 2"/>
          <p:cNvSpPr>
            <a:spLocks noGrp="1"/>
          </p:cNvSpPr>
          <p:nvPr>
            <p:ph type="subTitle" idx="1"/>
          </p:nvPr>
        </p:nvSpPr>
        <p:spPr>
          <a:xfrm>
            <a:off x="1661284" y="5979197"/>
            <a:ext cx="6034030"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7" name="Date Placeholder 3">
            <a:extLst>
              <a:ext uri="{FF2B5EF4-FFF2-40B4-BE49-F238E27FC236}">
                <a16:creationId xmlns:a16="http://schemas.microsoft.com/office/drawing/2014/main" id="{81426C4F-D77A-480D-81A5-F50A01E8CD9D}"/>
              </a:ext>
            </a:extLst>
          </p:cNvPr>
          <p:cNvSpPr>
            <a:spLocks noGrp="1"/>
          </p:cNvSpPr>
          <p:nvPr>
            <p:ph type="dt" sz="half" idx="10"/>
          </p:nvPr>
        </p:nvSpPr>
        <p:spPr>
          <a:xfrm>
            <a:off x="809625" y="6375400"/>
            <a:ext cx="1746250" cy="349250"/>
          </a:xfrm>
        </p:spPr>
        <p:txBody>
          <a:bodyPr/>
          <a:lstStyle>
            <a:lvl1pPr>
              <a:defRPr baseline="0">
                <a:solidFill>
                  <a:schemeClr val="accent1">
                    <a:lumMod val="50000"/>
                  </a:schemeClr>
                </a:solidFill>
              </a:defRPr>
            </a:lvl1pPr>
          </a:lstStyle>
          <a:p>
            <a:pPr>
              <a:defRPr/>
            </a:pPr>
            <a:endParaRPr lang="nl-NL"/>
          </a:p>
        </p:txBody>
      </p:sp>
      <p:sp>
        <p:nvSpPr>
          <p:cNvPr id="8" name="Footer Placeholder 4">
            <a:extLst>
              <a:ext uri="{FF2B5EF4-FFF2-40B4-BE49-F238E27FC236}">
                <a16:creationId xmlns:a16="http://schemas.microsoft.com/office/drawing/2014/main" id="{EADE1126-1CD5-412C-B740-E842DEF99A9E}"/>
              </a:ext>
            </a:extLst>
          </p:cNvPr>
          <p:cNvSpPr>
            <a:spLocks noGrp="1"/>
          </p:cNvSpPr>
          <p:nvPr>
            <p:ph type="ftr" sz="quarter" idx="11"/>
          </p:nvPr>
        </p:nvSpPr>
        <p:spPr>
          <a:xfrm>
            <a:off x="3135313" y="6375400"/>
            <a:ext cx="3086100" cy="346075"/>
          </a:xfrm>
        </p:spPr>
        <p:txBody>
          <a:bodyPr/>
          <a:lstStyle>
            <a:lvl1pPr>
              <a:defRPr baseline="0">
                <a:solidFill>
                  <a:schemeClr val="accent1">
                    <a:lumMod val="50000"/>
                  </a:schemeClr>
                </a:solidFill>
              </a:defRPr>
            </a:lvl1pPr>
          </a:lstStyle>
          <a:p>
            <a:pPr>
              <a:defRPr/>
            </a:pPr>
            <a:endParaRPr lang="nl-NL"/>
          </a:p>
        </p:txBody>
      </p:sp>
      <p:sp>
        <p:nvSpPr>
          <p:cNvPr id="9" name="Slide Number Placeholder 5">
            <a:extLst>
              <a:ext uri="{FF2B5EF4-FFF2-40B4-BE49-F238E27FC236}">
                <a16:creationId xmlns:a16="http://schemas.microsoft.com/office/drawing/2014/main" id="{FA649FA7-327B-4711-8593-8D67D5DD36B8}"/>
              </a:ext>
            </a:extLst>
          </p:cNvPr>
          <p:cNvSpPr>
            <a:spLocks noGrp="1"/>
          </p:cNvSpPr>
          <p:nvPr>
            <p:ph type="sldNum" sz="quarter" idx="12"/>
          </p:nvPr>
        </p:nvSpPr>
        <p:spPr>
          <a:xfrm>
            <a:off x="6800850" y="6375400"/>
            <a:ext cx="1746250" cy="346075"/>
          </a:xfrm>
        </p:spPr>
        <p:txBody>
          <a:bodyPr/>
          <a:lstStyle>
            <a:lvl1pPr>
              <a:defRPr>
                <a:solidFill>
                  <a:srgbClr val="895E04"/>
                </a:solidFill>
              </a:defRPr>
            </a:lvl1pPr>
          </a:lstStyle>
          <a:p>
            <a:fld id="{DA724BB0-E90E-4702-A43E-B72F539D6CB6}" type="slidenum">
              <a:rPr lang="nl-NL" altLang="nl-NL"/>
              <a:pPr/>
              <a:t>‹nr.›</a:t>
            </a:fld>
            <a:endParaRPr lang="nl-NL" altLang="nl-NL"/>
          </a:p>
        </p:txBody>
      </p:sp>
    </p:spTree>
    <p:extLst>
      <p:ext uri="{BB962C8B-B14F-4D97-AF65-F5344CB8AC3E}">
        <p14:creationId xmlns:p14="http://schemas.microsoft.com/office/powerpoint/2010/main" val="23847097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94A1D671-14EA-4AFE-95DB-801C0ECF4E2C}"/>
              </a:ext>
            </a:extLst>
          </p:cNvPr>
          <p:cNvSpPr>
            <a:spLocks noGrp="1"/>
          </p:cNvSpPr>
          <p:nvPr>
            <p:ph type="dt" sz="half" idx="10"/>
          </p:nvPr>
        </p:nvSpPr>
        <p:spPr/>
        <p:txBody>
          <a:bodyPr/>
          <a:lstStyle>
            <a:lvl1pPr>
              <a:defRPr/>
            </a:lvl1pPr>
          </a:lstStyle>
          <a:p>
            <a:pPr>
              <a:defRPr/>
            </a:pPr>
            <a:endParaRPr lang="nl-NL"/>
          </a:p>
        </p:txBody>
      </p:sp>
      <p:sp>
        <p:nvSpPr>
          <p:cNvPr id="5" name="Footer Placeholder 4">
            <a:extLst>
              <a:ext uri="{FF2B5EF4-FFF2-40B4-BE49-F238E27FC236}">
                <a16:creationId xmlns:a16="http://schemas.microsoft.com/office/drawing/2014/main" id="{45E8C577-3853-408F-A06F-08FC95BE3B5F}"/>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64D1DB48-4DDF-42B5-AF11-41599EE373CD}"/>
              </a:ext>
            </a:extLst>
          </p:cNvPr>
          <p:cNvSpPr>
            <a:spLocks noGrp="1"/>
          </p:cNvSpPr>
          <p:nvPr>
            <p:ph type="sldNum" sz="quarter" idx="12"/>
          </p:nvPr>
        </p:nvSpPr>
        <p:spPr/>
        <p:txBody>
          <a:bodyPr/>
          <a:lstStyle>
            <a:lvl1pPr>
              <a:defRPr/>
            </a:lvl1pPr>
          </a:lstStyle>
          <a:p>
            <a:fld id="{D87831BC-95CC-42B3-B046-1715741FF473}" type="slidenum">
              <a:rPr lang="nl-NL" altLang="nl-NL"/>
              <a:pPr/>
              <a:t>‹nr.›</a:t>
            </a:fld>
            <a:endParaRPr lang="nl-NL" altLang="nl-NL"/>
          </a:p>
        </p:txBody>
      </p:sp>
    </p:spTree>
    <p:extLst>
      <p:ext uri="{BB962C8B-B14F-4D97-AF65-F5344CB8AC3E}">
        <p14:creationId xmlns:p14="http://schemas.microsoft.com/office/powerpoint/2010/main" val="11000886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4DC107BC-4AEE-4D03-A09B-3BFC4C051AD5}"/>
              </a:ext>
            </a:extLst>
          </p:cNvPr>
          <p:cNvSpPr>
            <a:spLocks noGrp="1"/>
          </p:cNvSpPr>
          <p:nvPr>
            <p:ph type="dt" sz="half" idx="10"/>
          </p:nvPr>
        </p:nvSpPr>
        <p:spPr/>
        <p:txBody>
          <a:bodyPr/>
          <a:lstStyle>
            <a:lvl1pPr>
              <a:defRPr/>
            </a:lvl1pPr>
          </a:lstStyle>
          <a:p>
            <a:pPr>
              <a:defRPr/>
            </a:pPr>
            <a:endParaRPr lang="nl-NL"/>
          </a:p>
        </p:txBody>
      </p:sp>
      <p:sp>
        <p:nvSpPr>
          <p:cNvPr id="5" name="Footer Placeholder 4">
            <a:extLst>
              <a:ext uri="{FF2B5EF4-FFF2-40B4-BE49-F238E27FC236}">
                <a16:creationId xmlns:a16="http://schemas.microsoft.com/office/drawing/2014/main" id="{4BF15998-C182-4C1A-8782-FFEDB07B55E8}"/>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B8AD9AF7-9177-4720-96FC-ABEA9CE10987}"/>
              </a:ext>
            </a:extLst>
          </p:cNvPr>
          <p:cNvSpPr>
            <a:spLocks noGrp="1"/>
          </p:cNvSpPr>
          <p:nvPr>
            <p:ph type="sldNum" sz="quarter" idx="12"/>
          </p:nvPr>
        </p:nvSpPr>
        <p:spPr/>
        <p:txBody>
          <a:bodyPr/>
          <a:lstStyle>
            <a:lvl1pPr>
              <a:defRPr/>
            </a:lvl1pPr>
          </a:lstStyle>
          <a:p>
            <a:fld id="{6B8FDAA9-3CFE-46EE-8DCD-4AA028B1B958}" type="slidenum">
              <a:rPr lang="nl-NL" altLang="nl-NL"/>
              <a:pPr/>
              <a:t>‹nr.›</a:t>
            </a:fld>
            <a:endParaRPr lang="nl-NL" altLang="nl-NL"/>
          </a:p>
        </p:txBody>
      </p:sp>
    </p:spTree>
    <p:extLst>
      <p:ext uri="{BB962C8B-B14F-4D97-AF65-F5344CB8AC3E}">
        <p14:creationId xmlns:p14="http://schemas.microsoft.com/office/powerpoint/2010/main" val="17382501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905000"/>
            <a:ext cx="40386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905000"/>
            <a:ext cx="40386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4038600"/>
            <a:ext cx="40386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Date Placeholder 3">
            <a:extLst>
              <a:ext uri="{FF2B5EF4-FFF2-40B4-BE49-F238E27FC236}">
                <a16:creationId xmlns:a16="http://schemas.microsoft.com/office/drawing/2014/main" id="{E1E45D89-3E78-4301-94A0-65D4F2B71057}"/>
              </a:ext>
            </a:extLst>
          </p:cNvPr>
          <p:cNvSpPr>
            <a:spLocks noGrp="1"/>
          </p:cNvSpPr>
          <p:nvPr>
            <p:ph type="dt" sz="half" idx="10"/>
          </p:nvPr>
        </p:nvSpPr>
        <p:spPr/>
        <p:txBody>
          <a:bodyPr/>
          <a:lstStyle>
            <a:lvl1pPr>
              <a:defRPr/>
            </a:lvl1pPr>
          </a:lstStyle>
          <a:p>
            <a:pPr>
              <a:defRPr/>
            </a:pPr>
            <a:endParaRPr lang="nl-NL"/>
          </a:p>
        </p:txBody>
      </p:sp>
      <p:sp>
        <p:nvSpPr>
          <p:cNvPr id="7" name="Footer Placeholder 4">
            <a:extLst>
              <a:ext uri="{FF2B5EF4-FFF2-40B4-BE49-F238E27FC236}">
                <a16:creationId xmlns:a16="http://schemas.microsoft.com/office/drawing/2014/main" id="{15D99A80-7985-4430-8466-7A3270E94B5F}"/>
              </a:ext>
            </a:extLst>
          </p:cNvPr>
          <p:cNvSpPr>
            <a:spLocks noGrp="1"/>
          </p:cNvSpPr>
          <p:nvPr>
            <p:ph type="ftr" sz="quarter" idx="11"/>
          </p:nvPr>
        </p:nvSpPr>
        <p:spPr/>
        <p:txBody>
          <a:bodyPr/>
          <a:lstStyle>
            <a:lvl1pPr>
              <a:defRPr/>
            </a:lvl1pPr>
          </a:lstStyle>
          <a:p>
            <a:pPr>
              <a:defRPr/>
            </a:pPr>
            <a:endParaRPr lang="nl-NL"/>
          </a:p>
        </p:txBody>
      </p:sp>
      <p:sp>
        <p:nvSpPr>
          <p:cNvPr id="8" name="Slide Number Placeholder 5">
            <a:extLst>
              <a:ext uri="{FF2B5EF4-FFF2-40B4-BE49-F238E27FC236}">
                <a16:creationId xmlns:a16="http://schemas.microsoft.com/office/drawing/2014/main" id="{C7E10CA2-ADC8-4D58-961D-B7E601C8F715}"/>
              </a:ext>
            </a:extLst>
          </p:cNvPr>
          <p:cNvSpPr>
            <a:spLocks noGrp="1"/>
          </p:cNvSpPr>
          <p:nvPr>
            <p:ph type="sldNum" sz="quarter" idx="12"/>
          </p:nvPr>
        </p:nvSpPr>
        <p:spPr/>
        <p:txBody>
          <a:bodyPr/>
          <a:lstStyle>
            <a:lvl1pPr>
              <a:defRPr/>
            </a:lvl1pPr>
          </a:lstStyle>
          <a:p>
            <a:fld id="{F3694D96-616F-4E7F-899D-0B42B8265E0D}" type="slidenum">
              <a:rPr lang="nl-NL" altLang="nl-NL"/>
              <a:pPr/>
              <a:t>‹nr.›</a:t>
            </a:fld>
            <a:endParaRPr lang="nl-NL" altLang="nl-NL"/>
          </a:p>
        </p:txBody>
      </p:sp>
    </p:spTree>
    <p:extLst>
      <p:ext uri="{BB962C8B-B14F-4D97-AF65-F5344CB8AC3E}">
        <p14:creationId xmlns:p14="http://schemas.microsoft.com/office/powerpoint/2010/main" val="9178166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905000"/>
            <a:ext cx="40386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05000"/>
            <a:ext cx="40386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3">
            <a:extLst>
              <a:ext uri="{FF2B5EF4-FFF2-40B4-BE49-F238E27FC236}">
                <a16:creationId xmlns:a16="http://schemas.microsoft.com/office/drawing/2014/main" id="{5CA115F2-CD85-42F1-B4EF-5181EDA6AE81}"/>
              </a:ext>
            </a:extLst>
          </p:cNvPr>
          <p:cNvSpPr>
            <a:spLocks noGrp="1"/>
          </p:cNvSpPr>
          <p:nvPr>
            <p:ph type="dt" sz="half" idx="10"/>
          </p:nvPr>
        </p:nvSpPr>
        <p:spPr/>
        <p:txBody>
          <a:bodyPr/>
          <a:lstStyle>
            <a:lvl1pPr>
              <a:defRPr/>
            </a:lvl1pPr>
          </a:lstStyle>
          <a:p>
            <a:pPr>
              <a:defRPr/>
            </a:pPr>
            <a:endParaRPr lang="nl-NL"/>
          </a:p>
        </p:txBody>
      </p:sp>
      <p:sp>
        <p:nvSpPr>
          <p:cNvPr id="6" name="Footer Placeholder 4">
            <a:extLst>
              <a:ext uri="{FF2B5EF4-FFF2-40B4-BE49-F238E27FC236}">
                <a16:creationId xmlns:a16="http://schemas.microsoft.com/office/drawing/2014/main" id="{DAE47B20-EC2B-475C-A963-2ED0D5A33CE7}"/>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554E5D6E-3D86-4FE0-BA67-9545908F0B56}"/>
              </a:ext>
            </a:extLst>
          </p:cNvPr>
          <p:cNvSpPr>
            <a:spLocks noGrp="1"/>
          </p:cNvSpPr>
          <p:nvPr>
            <p:ph type="sldNum" sz="quarter" idx="12"/>
          </p:nvPr>
        </p:nvSpPr>
        <p:spPr/>
        <p:txBody>
          <a:bodyPr/>
          <a:lstStyle>
            <a:lvl1pPr>
              <a:defRPr/>
            </a:lvl1pPr>
          </a:lstStyle>
          <a:p>
            <a:fld id="{DFBD07FD-46F9-4746-8114-1C2C26386CEB}" type="slidenum">
              <a:rPr lang="nl-NL" altLang="nl-NL"/>
              <a:pPr/>
              <a:t>‹nr.›</a:t>
            </a:fld>
            <a:endParaRPr lang="nl-NL" altLang="nl-NL"/>
          </a:p>
        </p:txBody>
      </p:sp>
    </p:spTree>
    <p:extLst>
      <p:ext uri="{BB962C8B-B14F-4D97-AF65-F5344CB8AC3E}">
        <p14:creationId xmlns:p14="http://schemas.microsoft.com/office/powerpoint/2010/main" val="2933379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81DFE522-BA20-41DC-AC85-E723C5FD0F61}"/>
              </a:ext>
            </a:extLst>
          </p:cNvPr>
          <p:cNvSpPr>
            <a:spLocks noGrp="1"/>
          </p:cNvSpPr>
          <p:nvPr>
            <p:ph type="dt" sz="half" idx="10"/>
          </p:nvPr>
        </p:nvSpPr>
        <p:spPr/>
        <p:txBody>
          <a:bodyPr/>
          <a:lstStyle>
            <a:lvl1pPr>
              <a:defRPr/>
            </a:lvl1pPr>
          </a:lstStyle>
          <a:p>
            <a:pPr>
              <a:defRPr/>
            </a:pPr>
            <a:endParaRPr lang="nl-NL"/>
          </a:p>
        </p:txBody>
      </p:sp>
      <p:sp>
        <p:nvSpPr>
          <p:cNvPr id="5" name="Footer Placeholder 4">
            <a:extLst>
              <a:ext uri="{FF2B5EF4-FFF2-40B4-BE49-F238E27FC236}">
                <a16:creationId xmlns:a16="http://schemas.microsoft.com/office/drawing/2014/main" id="{46CD9EAA-DF79-4E6A-9441-6BDC8F0BA8E1}"/>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76B8AD71-343D-467B-AC9A-FB470E9009F4}"/>
              </a:ext>
            </a:extLst>
          </p:cNvPr>
          <p:cNvSpPr>
            <a:spLocks noGrp="1"/>
          </p:cNvSpPr>
          <p:nvPr>
            <p:ph type="sldNum" sz="quarter" idx="12"/>
          </p:nvPr>
        </p:nvSpPr>
        <p:spPr/>
        <p:txBody>
          <a:bodyPr/>
          <a:lstStyle>
            <a:lvl1pPr>
              <a:defRPr/>
            </a:lvl1pPr>
          </a:lstStyle>
          <a:p>
            <a:fld id="{404749BC-2FE6-460D-92D3-7618CF3CAB45}" type="slidenum">
              <a:rPr lang="nl-NL" altLang="nl-NL"/>
              <a:pPr/>
              <a:t>‹nr.›</a:t>
            </a:fld>
            <a:endParaRPr lang="nl-NL" altLang="nl-NL"/>
          </a:p>
        </p:txBody>
      </p:sp>
    </p:spTree>
    <p:extLst>
      <p:ext uri="{BB962C8B-B14F-4D97-AF65-F5344CB8AC3E}">
        <p14:creationId xmlns:p14="http://schemas.microsoft.com/office/powerpoint/2010/main" val="17327619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AA479B8-4D76-4BBC-BD46-D5941781DA71}"/>
              </a:ext>
            </a:extLst>
          </p:cNvPr>
          <p:cNvSpPr>
            <a:spLocks/>
          </p:cNvSpPr>
          <p:nvPr/>
        </p:nvSpPr>
        <p:spPr bwMode="auto">
          <a:xfrm>
            <a:off x="0" y="0"/>
            <a:ext cx="2111375" cy="6858000"/>
          </a:xfrm>
          <a:custGeom>
            <a:avLst/>
            <a:gdLst>
              <a:gd name="T0" fmla="*/ 2147483646 w 1773"/>
              <a:gd name="T1" fmla="*/ 0 h 4320"/>
              <a:gd name="T2" fmla="*/ 2147483646 w 1773"/>
              <a:gd name="T3" fmla="*/ 2147483646 h 4320"/>
              <a:gd name="T4" fmla="*/ 2147483646 w 1773"/>
              <a:gd name="T5" fmla="*/ 2147483646 h 4320"/>
              <a:gd name="T6" fmla="*/ 2147483646 w 1773"/>
              <a:gd name="T7" fmla="*/ 2147483646 h 4320"/>
              <a:gd name="T8" fmla="*/ 2147483646 w 1773"/>
              <a:gd name="T9" fmla="*/ 2147483646 h 4320"/>
              <a:gd name="T10" fmla="*/ 2147483646 w 1773"/>
              <a:gd name="T11" fmla="*/ 2147483646 h 4320"/>
              <a:gd name="T12" fmla="*/ 2147483646 w 1773"/>
              <a:gd name="T13" fmla="*/ 2147483646 h 4320"/>
              <a:gd name="T14" fmla="*/ 2147483646 w 1773"/>
              <a:gd name="T15" fmla="*/ 2147483646 h 4320"/>
              <a:gd name="T16" fmla="*/ 2147483646 w 1773"/>
              <a:gd name="T17" fmla="*/ 2147483646 h 4320"/>
              <a:gd name="T18" fmla="*/ 2147483646 w 1773"/>
              <a:gd name="T19" fmla="*/ 2147483646 h 4320"/>
              <a:gd name="T20" fmla="*/ 2147483646 w 1773"/>
              <a:gd name="T21" fmla="*/ 2147483646 h 4320"/>
              <a:gd name="T22" fmla="*/ 2147483646 w 1773"/>
              <a:gd name="T23" fmla="*/ 2147483646 h 4320"/>
              <a:gd name="T24" fmla="*/ 2147483646 w 1773"/>
              <a:gd name="T25" fmla="*/ 2147483646 h 4320"/>
              <a:gd name="T26" fmla="*/ 2147483646 w 1773"/>
              <a:gd name="T27" fmla="*/ 2147483646 h 4320"/>
              <a:gd name="T28" fmla="*/ 2147483646 w 1773"/>
              <a:gd name="T29" fmla="*/ 2147483646 h 4320"/>
              <a:gd name="T30" fmla="*/ 2147483646 w 1773"/>
              <a:gd name="T31" fmla="*/ 2147483646 h 4320"/>
              <a:gd name="T32" fmla="*/ 2147483646 w 1773"/>
              <a:gd name="T33" fmla="*/ 2147483646 h 4320"/>
              <a:gd name="T34" fmla="*/ 2147483646 w 1773"/>
              <a:gd name="T35" fmla="*/ 2147483646 h 4320"/>
              <a:gd name="T36" fmla="*/ 2147483646 w 1773"/>
              <a:gd name="T37" fmla="*/ 2147483646 h 4320"/>
              <a:gd name="T38" fmla="*/ 2147483646 w 1773"/>
              <a:gd name="T39" fmla="*/ 2147483646 h 4320"/>
              <a:gd name="T40" fmla="*/ 2147483646 w 1773"/>
              <a:gd name="T41" fmla="*/ 2147483646 h 4320"/>
              <a:gd name="T42" fmla="*/ 2147483646 w 1773"/>
              <a:gd name="T43" fmla="*/ 2147483646 h 4320"/>
              <a:gd name="T44" fmla="*/ 2147483646 w 1773"/>
              <a:gd name="T45" fmla="*/ 2147483646 h 4320"/>
              <a:gd name="T46" fmla="*/ 2147483646 w 1773"/>
              <a:gd name="T47" fmla="*/ 2147483646 h 4320"/>
              <a:gd name="T48" fmla="*/ 2147483646 w 1773"/>
              <a:gd name="T49" fmla="*/ 2147483646 h 4320"/>
              <a:gd name="T50" fmla="*/ 2147483646 w 1773"/>
              <a:gd name="T51" fmla="*/ 2147483646 h 4320"/>
              <a:gd name="T52" fmla="*/ 2147483646 w 1773"/>
              <a:gd name="T53" fmla="*/ 2147483646 h 4320"/>
              <a:gd name="T54" fmla="*/ 2147483646 w 1773"/>
              <a:gd name="T55" fmla="*/ 2147483646 h 4320"/>
              <a:gd name="T56" fmla="*/ 2147483646 w 1773"/>
              <a:gd name="T57" fmla="*/ 2147483646 h 4320"/>
              <a:gd name="T58" fmla="*/ 2147483646 w 1773"/>
              <a:gd name="T59" fmla="*/ 2147483646 h 4320"/>
              <a:gd name="T60" fmla="*/ 2147483646 w 1773"/>
              <a:gd name="T61" fmla="*/ 2147483646 h 4320"/>
              <a:gd name="T62" fmla="*/ 2147483646 w 1773"/>
              <a:gd name="T63" fmla="*/ 2147483646 h 4320"/>
              <a:gd name="T64" fmla="*/ 2147483646 w 1773"/>
              <a:gd name="T65" fmla="*/ 2147483646 h 4320"/>
              <a:gd name="T66" fmla="*/ 2147483646 w 1773"/>
              <a:gd name="T67" fmla="*/ 2147483646 h 4320"/>
              <a:gd name="T68" fmla="*/ 2147483646 w 1773"/>
              <a:gd name="T69" fmla="*/ 2147483646 h 4320"/>
              <a:gd name="T70" fmla="*/ 2147483646 w 1773"/>
              <a:gd name="T71" fmla="*/ 2147483646 h 4320"/>
              <a:gd name="T72" fmla="*/ 2147483646 w 1773"/>
              <a:gd name="T73" fmla="*/ 2147483646 h 4320"/>
              <a:gd name="T74" fmla="*/ 2147483646 w 1773"/>
              <a:gd name="T75" fmla="*/ 2147483646 h 4320"/>
              <a:gd name="T76" fmla="*/ 2147483646 w 1773"/>
              <a:gd name="T77" fmla="*/ 2147483646 h 4320"/>
              <a:gd name="T78" fmla="*/ 2147483646 w 1773"/>
              <a:gd name="T79" fmla="*/ 2147483646 h 4320"/>
              <a:gd name="T80" fmla="*/ 2147483646 w 1773"/>
              <a:gd name="T81" fmla="*/ 2147483646 h 4320"/>
              <a:gd name="T82" fmla="*/ 2147483646 w 1773"/>
              <a:gd name="T83" fmla="*/ 2147483646 h 4320"/>
              <a:gd name="T84" fmla="*/ 2147483646 w 1773"/>
              <a:gd name="T85" fmla="*/ 2147483646 h 4320"/>
              <a:gd name="T86" fmla="*/ 2147483646 w 1773"/>
              <a:gd name="T87" fmla="*/ 2147483646 h 4320"/>
              <a:gd name="T88" fmla="*/ 2147483646 w 1773"/>
              <a:gd name="T89" fmla="*/ 2147483646 h 4320"/>
              <a:gd name="T90" fmla="*/ 2147483646 w 1773"/>
              <a:gd name="T91" fmla="*/ 2147483646 h 4320"/>
              <a:gd name="T92" fmla="*/ 2147483646 w 1773"/>
              <a:gd name="T93" fmla="*/ 2147483646 h 4320"/>
              <a:gd name="T94" fmla="*/ 0 w 1773"/>
              <a:gd name="T95" fmla="*/ 0 h 4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5" name="Freeform 11">
            <a:extLst>
              <a:ext uri="{FF2B5EF4-FFF2-40B4-BE49-F238E27FC236}">
                <a16:creationId xmlns:a16="http://schemas.microsoft.com/office/drawing/2014/main" id="{47CFD978-CA2C-46AF-93B3-595774864C3E}"/>
              </a:ext>
            </a:extLst>
          </p:cNvPr>
          <p:cNvSpPr>
            <a:spLocks/>
          </p:cNvSpPr>
          <p:nvPr/>
        </p:nvSpPr>
        <p:spPr bwMode="auto">
          <a:xfrm>
            <a:off x="655638" y="0"/>
            <a:ext cx="1235075" cy="6858000"/>
          </a:xfrm>
          <a:custGeom>
            <a:avLst/>
            <a:gdLst>
              <a:gd name="T0" fmla="*/ 2147483646 w 1037"/>
              <a:gd name="T1" fmla="*/ 2147483646 h 4320"/>
              <a:gd name="T2" fmla="*/ 2147483646 w 1037"/>
              <a:gd name="T3" fmla="*/ 2147483646 h 4320"/>
              <a:gd name="T4" fmla="*/ 2147483646 w 1037"/>
              <a:gd name="T5" fmla="*/ 2147483646 h 4320"/>
              <a:gd name="T6" fmla="*/ 2147483646 w 1037"/>
              <a:gd name="T7" fmla="*/ 2147483646 h 4320"/>
              <a:gd name="T8" fmla="*/ 2147483646 w 1037"/>
              <a:gd name="T9" fmla="*/ 2147483646 h 4320"/>
              <a:gd name="T10" fmla="*/ 2147483646 w 1037"/>
              <a:gd name="T11" fmla="*/ 2147483646 h 4320"/>
              <a:gd name="T12" fmla="*/ 2147483646 w 1037"/>
              <a:gd name="T13" fmla="*/ 2147483646 h 4320"/>
              <a:gd name="T14" fmla="*/ 2147483646 w 1037"/>
              <a:gd name="T15" fmla="*/ 2147483646 h 4320"/>
              <a:gd name="T16" fmla="*/ 2147483646 w 1037"/>
              <a:gd name="T17" fmla="*/ 2147483646 h 4320"/>
              <a:gd name="T18" fmla="*/ 2147483646 w 1037"/>
              <a:gd name="T19" fmla="*/ 2147483646 h 4320"/>
              <a:gd name="T20" fmla="*/ 2147483646 w 1037"/>
              <a:gd name="T21" fmla="*/ 2147483646 h 4320"/>
              <a:gd name="T22" fmla="*/ 2147483646 w 1037"/>
              <a:gd name="T23" fmla="*/ 2147483646 h 4320"/>
              <a:gd name="T24" fmla="*/ 2147483646 w 1037"/>
              <a:gd name="T25" fmla="*/ 2147483646 h 4320"/>
              <a:gd name="T26" fmla="*/ 2147483646 w 1037"/>
              <a:gd name="T27" fmla="*/ 2147483646 h 4320"/>
              <a:gd name="T28" fmla="*/ 2147483646 w 1037"/>
              <a:gd name="T29" fmla="*/ 2147483646 h 4320"/>
              <a:gd name="T30" fmla="*/ 2147483646 w 1037"/>
              <a:gd name="T31" fmla="*/ 2147483646 h 4320"/>
              <a:gd name="T32" fmla="*/ 2147483646 w 1037"/>
              <a:gd name="T33" fmla="*/ 2147483646 h 4320"/>
              <a:gd name="T34" fmla="*/ 2147483646 w 1037"/>
              <a:gd name="T35" fmla="*/ 2147483646 h 4320"/>
              <a:gd name="T36" fmla="*/ 2147483646 w 1037"/>
              <a:gd name="T37" fmla="*/ 2147483646 h 4320"/>
              <a:gd name="T38" fmla="*/ 2147483646 w 1037"/>
              <a:gd name="T39" fmla="*/ 2147483646 h 4320"/>
              <a:gd name="T40" fmla="*/ 2147483646 w 1037"/>
              <a:gd name="T41" fmla="*/ 2147483646 h 4320"/>
              <a:gd name="T42" fmla="*/ 2147483646 w 1037"/>
              <a:gd name="T43" fmla="*/ 2147483646 h 4320"/>
              <a:gd name="T44" fmla="*/ 2147483646 w 1037"/>
              <a:gd name="T45" fmla="*/ 2147483646 h 4320"/>
              <a:gd name="T46" fmla="*/ 2147483646 w 1037"/>
              <a:gd name="T47" fmla="*/ 2147483646 h 4320"/>
              <a:gd name="T48" fmla="*/ 2147483646 w 1037"/>
              <a:gd name="T49" fmla="*/ 2147483646 h 4320"/>
              <a:gd name="T50" fmla="*/ 2147483646 w 1037"/>
              <a:gd name="T51" fmla="*/ 2147483646 h 4320"/>
              <a:gd name="T52" fmla="*/ 2147483646 w 1037"/>
              <a:gd name="T53" fmla="*/ 2147483646 h 4320"/>
              <a:gd name="T54" fmla="*/ 2147483646 w 1037"/>
              <a:gd name="T55" fmla="*/ 2147483646 h 4320"/>
              <a:gd name="T56" fmla="*/ 2147483646 w 1037"/>
              <a:gd name="T57" fmla="*/ 2147483646 h 4320"/>
              <a:gd name="T58" fmla="*/ 2147483646 w 1037"/>
              <a:gd name="T59" fmla="*/ 2147483646 h 4320"/>
              <a:gd name="T60" fmla="*/ 2147483646 w 1037"/>
              <a:gd name="T61" fmla="*/ 2147483646 h 4320"/>
              <a:gd name="T62" fmla="*/ 2147483646 w 1037"/>
              <a:gd name="T63" fmla="*/ 2147483646 h 4320"/>
              <a:gd name="T64" fmla="*/ 2147483646 w 1037"/>
              <a:gd name="T65" fmla="*/ 2147483646 h 4320"/>
              <a:gd name="T66" fmla="*/ 2147483646 w 1037"/>
              <a:gd name="T67" fmla="*/ 2147483646 h 4320"/>
              <a:gd name="T68" fmla="*/ 2147483646 w 1037"/>
              <a:gd name="T69" fmla="*/ 2147483646 h 4320"/>
              <a:gd name="T70" fmla="*/ 2147483646 w 1037"/>
              <a:gd name="T71" fmla="*/ 2147483646 h 4320"/>
              <a:gd name="T72" fmla="*/ 2147483646 w 1037"/>
              <a:gd name="T73" fmla="*/ 2147483646 h 4320"/>
              <a:gd name="T74" fmla="*/ 2147483646 w 1037"/>
              <a:gd name="T75" fmla="*/ 2147483646 h 4320"/>
              <a:gd name="T76" fmla="*/ 2147483646 w 1037"/>
              <a:gd name="T77" fmla="*/ 2147483646 h 4320"/>
              <a:gd name="T78" fmla="*/ 2147483646 w 1037"/>
              <a:gd name="T79" fmla="*/ 2147483646 h 4320"/>
              <a:gd name="T80" fmla="*/ 2147483646 w 1037"/>
              <a:gd name="T81" fmla="*/ 2147483646 h 4320"/>
              <a:gd name="T82" fmla="*/ 2147483646 w 1037"/>
              <a:gd name="T83" fmla="*/ 2147483646 h 4320"/>
              <a:gd name="T84" fmla="*/ 2147483646 w 1037"/>
              <a:gd name="T85" fmla="*/ 2147483646 h 4320"/>
              <a:gd name="T86" fmla="*/ 2147483646 w 1037"/>
              <a:gd name="T87" fmla="*/ 2147483646 h 4320"/>
              <a:gd name="T88" fmla="*/ 2147483646 w 1037"/>
              <a:gd name="T89" fmla="*/ 2147483646 h 4320"/>
              <a:gd name="T90" fmla="*/ 2147483646 w 1037"/>
              <a:gd name="T91" fmla="*/ 2147483646 h 4320"/>
              <a:gd name="T92" fmla="*/ 2147483646 w 1037"/>
              <a:gd name="T93" fmla="*/ 2147483646 h 4320"/>
              <a:gd name="T94" fmla="*/ 2147483646 w 1037"/>
              <a:gd name="T95" fmla="*/ 2147483646 h 4320"/>
              <a:gd name="T96" fmla="*/ 2147483646 w 1037"/>
              <a:gd name="T97" fmla="*/ 2147483646 h 4320"/>
              <a:gd name="T98" fmla="*/ 2147483646 w 1037"/>
              <a:gd name="T99" fmla="*/ 2147483646 h 4320"/>
              <a:gd name="T100" fmla="*/ 2147483646 w 1037"/>
              <a:gd name="T101" fmla="*/ 2147483646 h 4320"/>
              <a:gd name="T102" fmla="*/ 2147483646 w 1037"/>
              <a:gd name="T103" fmla="*/ 2147483646 h 4320"/>
              <a:gd name="T104" fmla="*/ 2147483646 w 1037"/>
              <a:gd name="T105" fmla="*/ 2147483646 h 4320"/>
              <a:gd name="T106" fmla="*/ 2147483646 w 1037"/>
              <a:gd name="T107" fmla="*/ 2147483646 h 4320"/>
              <a:gd name="T108" fmla="*/ 2147483646 w 1037"/>
              <a:gd name="T109" fmla="*/ 2147483646 h 4320"/>
              <a:gd name="T110" fmla="*/ 2147483646 w 1037"/>
              <a:gd name="T111" fmla="*/ 2147483646 h 4320"/>
              <a:gd name="T112" fmla="*/ 2147483646 w 1037"/>
              <a:gd name="T113" fmla="*/ 2147483646 h 4320"/>
              <a:gd name="T114" fmla="*/ 2147483646 w 1037"/>
              <a:gd name="T115" fmla="*/ 2147483646 h 4320"/>
              <a:gd name="T116" fmla="*/ 2147483646 w 1037"/>
              <a:gd name="T117" fmla="*/ 2147483646 h 4320"/>
              <a:gd name="T118" fmla="*/ 2147483646 w 1037"/>
              <a:gd name="T119" fmla="*/ 2147483646 h 4320"/>
              <a:gd name="T120" fmla="*/ 2147483646 w 1037"/>
              <a:gd name="T121" fmla="*/ 2147483646 h 4320"/>
              <a:gd name="T122" fmla="*/ 2147483646 w 1037"/>
              <a:gd name="T123" fmla="*/ 2147483646 h 4320"/>
              <a:gd name="T124" fmla="*/ 0 w 1037"/>
              <a:gd name="T125" fmla="*/ 0 h 4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grpSp>
        <p:nvGrpSpPr>
          <p:cNvPr id="6" name="Group 6">
            <a:extLst>
              <a:ext uri="{FF2B5EF4-FFF2-40B4-BE49-F238E27FC236}">
                <a16:creationId xmlns:a16="http://schemas.microsoft.com/office/drawing/2014/main" id="{A8138C01-1C39-4E3F-9B6E-760CF6E3387E}"/>
              </a:ext>
            </a:extLst>
          </p:cNvPr>
          <p:cNvGrpSpPr>
            <a:grpSpLocks/>
          </p:cNvGrpSpPr>
          <p:nvPr/>
        </p:nvGrpSpPr>
        <p:grpSpPr bwMode="auto">
          <a:xfrm>
            <a:off x="0" y="0"/>
            <a:ext cx="2111375" cy="6858000"/>
            <a:chOff x="0" y="0"/>
            <a:chExt cx="2110979" cy="6858000"/>
          </a:xfrm>
        </p:grpSpPr>
        <p:sp>
          <p:nvSpPr>
            <p:cNvPr id="7" name="Freeform 8" title="left scallop shape">
              <a:extLst>
                <a:ext uri="{FF2B5EF4-FFF2-40B4-BE49-F238E27FC236}">
                  <a16:creationId xmlns:a16="http://schemas.microsoft.com/office/drawing/2014/main" id="{D3540044-7E1F-40A9-9743-2D448F7B0D7F}"/>
                </a:ext>
              </a:extLst>
            </p:cNvPr>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a:extLst>
                <a:ext uri="{FF2B5EF4-FFF2-40B4-BE49-F238E27FC236}">
                  <a16:creationId xmlns:a16="http://schemas.microsoft.com/office/drawing/2014/main" id="{1D4493E0-77AB-42F6-9E06-D95DC7EFD9DE}"/>
                </a:ext>
              </a:extLst>
            </p:cNvPr>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2432197" y="1073889"/>
            <a:ext cx="6140303" cy="4064627"/>
          </a:xfrm>
        </p:spPr>
        <p:txBody>
          <a:bodyPr anchor="b"/>
          <a:lstStyle>
            <a:lvl1pPr>
              <a:defRPr sz="6300" spc="6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9" name="Date Placeholder 3">
            <a:extLst>
              <a:ext uri="{FF2B5EF4-FFF2-40B4-BE49-F238E27FC236}">
                <a16:creationId xmlns:a16="http://schemas.microsoft.com/office/drawing/2014/main" id="{7D8C9F2B-58AA-4EC6-81FE-2D7150F22984}"/>
              </a:ext>
            </a:extLst>
          </p:cNvPr>
          <p:cNvSpPr>
            <a:spLocks noGrp="1"/>
          </p:cNvSpPr>
          <p:nvPr>
            <p:ph type="dt" sz="half" idx="10"/>
          </p:nvPr>
        </p:nvSpPr>
        <p:spPr>
          <a:xfrm>
            <a:off x="2427288" y="6375400"/>
            <a:ext cx="1120775" cy="349250"/>
          </a:xfrm>
        </p:spPr>
        <p:txBody>
          <a:bodyPr/>
          <a:lstStyle>
            <a:lvl1pPr>
              <a:defRPr baseline="0">
                <a:solidFill>
                  <a:schemeClr val="tx2"/>
                </a:solidFill>
              </a:defRPr>
            </a:lvl1pPr>
          </a:lstStyle>
          <a:p>
            <a:pPr>
              <a:defRPr/>
            </a:pPr>
            <a:endParaRPr lang="nl-NL"/>
          </a:p>
        </p:txBody>
      </p:sp>
      <p:sp>
        <p:nvSpPr>
          <p:cNvPr id="10" name="Footer Placeholder 4">
            <a:extLst>
              <a:ext uri="{FF2B5EF4-FFF2-40B4-BE49-F238E27FC236}">
                <a16:creationId xmlns:a16="http://schemas.microsoft.com/office/drawing/2014/main" id="{9687D958-4A24-4107-A176-1DE9414E3CA5}"/>
              </a:ext>
            </a:extLst>
          </p:cNvPr>
          <p:cNvSpPr>
            <a:spLocks noGrp="1"/>
          </p:cNvSpPr>
          <p:nvPr>
            <p:ph type="ftr" sz="quarter" idx="11"/>
          </p:nvPr>
        </p:nvSpPr>
        <p:spPr>
          <a:xfrm>
            <a:off x="3959225" y="6375400"/>
            <a:ext cx="3086100" cy="346075"/>
          </a:xfrm>
        </p:spPr>
        <p:txBody>
          <a:bodyPr/>
          <a:lstStyle>
            <a:lvl1pPr>
              <a:defRPr baseline="0">
                <a:solidFill>
                  <a:schemeClr val="tx2"/>
                </a:solidFill>
              </a:defRPr>
            </a:lvl1pPr>
          </a:lstStyle>
          <a:p>
            <a:pPr>
              <a:defRPr/>
            </a:pPr>
            <a:endParaRPr lang="nl-NL"/>
          </a:p>
        </p:txBody>
      </p:sp>
      <p:sp>
        <p:nvSpPr>
          <p:cNvPr id="11" name="Slide Number Placeholder 5">
            <a:extLst>
              <a:ext uri="{FF2B5EF4-FFF2-40B4-BE49-F238E27FC236}">
                <a16:creationId xmlns:a16="http://schemas.microsoft.com/office/drawing/2014/main" id="{FD333CB8-E40D-4368-A936-D00DA70A3D7D}"/>
              </a:ext>
            </a:extLst>
          </p:cNvPr>
          <p:cNvSpPr>
            <a:spLocks noGrp="1"/>
          </p:cNvSpPr>
          <p:nvPr>
            <p:ph type="sldNum" sz="quarter" idx="12"/>
          </p:nvPr>
        </p:nvSpPr>
        <p:spPr>
          <a:xfrm>
            <a:off x="7456488" y="6375400"/>
            <a:ext cx="1116012" cy="346075"/>
          </a:xfrm>
        </p:spPr>
        <p:txBody>
          <a:bodyPr/>
          <a:lstStyle>
            <a:lvl1pPr>
              <a:defRPr>
                <a:solidFill>
                  <a:schemeClr val="tx2"/>
                </a:solidFill>
              </a:defRPr>
            </a:lvl1pPr>
          </a:lstStyle>
          <a:p>
            <a:fld id="{54C8415D-BFFC-43AB-ADFC-64E399DAC527}" type="slidenum">
              <a:rPr lang="nl-NL" altLang="nl-NL"/>
              <a:pPr/>
              <a:t>‹nr.›</a:t>
            </a:fld>
            <a:endParaRPr lang="nl-NL" altLang="nl-NL"/>
          </a:p>
        </p:txBody>
      </p:sp>
    </p:spTree>
    <p:extLst>
      <p:ext uri="{BB962C8B-B14F-4D97-AF65-F5344CB8AC3E}">
        <p14:creationId xmlns:p14="http://schemas.microsoft.com/office/powerpoint/2010/main" val="14893586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3">
            <a:extLst>
              <a:ext uri="{FF2B5EF4-FFF2-40B4-BE49-F238E27FC236}">
                <a16:creationId xmlns:a16="http://schemas.microsoft.com/office/drawing/2014/main" id="{6C25DC15-BC5E-4FFE-93F1-2C8544C94CF3}"/>
              </a:ext>
            </a:extLst>
          </p:cNvPr>
          <p:cNvSpPr>
            <a:spLocks noGrp="1"/>
          </p:cNvSpPr>
          <p:nvPr>
            <p:ph type="dt" sz="half" idx="10"/>
          </p:nvPr>
        </p:nvSpPr>
        <p:spPr/>
        <p:txBody>
          <a:bodyPr/>
          <a:lstStyle>
            <a:lvl1pPr>
              <a:defRPr/>
            </a:lvl1pPr>
          </a:lstStyle>
          <a:p>
            <a:pPr>
              <a:defRPr/>
            </a:pPr>
            <a:endParaRPr lang="nl-NL"/>
          </a:p>
        </p:txBody>
      </p:sp>
      <p:sp>
        <p:nvSpPr>
          <p:cNvPr id="6" name="Footer Placeholder 4">
            <a:extLst>
              <a:ext uri="{FF2B5EF4-FFF2-40B4-BE49-F238E27FC236}">
                <a16:creationId xmlns:a16="http://schemas.microsoft.com/office/drawing/2014/main" id="{D77CDED8-04EC-4AFC-8C6C-5C7011528C2C}"/>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04D42D66-B1A3-442B-B3D0-AC48C3F7DB0C}"/>
              </a:ext>
            </a:extLst>
          </p:cNvPr>
          <p:cNvSpPr>
            <a:spLocks noGrp="1"/>
          </p:cNvSpPr>
          <p:nvPr>
            <p:ph type="sldNum" sz="quarter" idx="12"/>
          </p:nvPr>
        </p:nvSpPr>
        <p:spPr/>
        <p:txBody>
          <a:bodyPr/>
          <a:lstStyle>
            <a:lvl1pPr>
              <a:defRPr/>
            </a:lvl1pPr>
          </a:lstStyle>
          <a:p>
            <a:fld id="{1498AFFF-FA1F-450D-BBEF-D8C42765612F}" type="slidenum">
              <a:rPr lang="nl-NL" altLang="nl-NL"/>
              <a:pPr/>
              <a:t>‹nr.›</a:t>
            </a:fld>
            <a:endParaRPr lang="nl-NL" altLang="nl-NL"/>
          </a:p>
        </p:txBody>
      </p:sp>
    </p:spTree>
    <p:extLst>
      <p:ext uri="{BB962C8B-B14F-4D97-AF65-F5344CB8AC3E}">
        <p14:creationId xmlns:p14="http://schemas.microsoft.com/office/powerpoint/2010/main" val="40517001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941832" y="2909102"/>
            <a:ext cx="361188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975398" y="2909102"/>
            <a:ext cx="361188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47BD085-A370-4929-8E72-D1D0FBE78074}"/>
              </a:ext>
            </a:extLst>
          </p:cNvPr>
          <p:cNvSpPr>
            <a:spLocks noGrp="1"/>
          </p:cNvSpPr>
          <p:nvPr>
            <p:ph type="dt" sz="half" idx="10"/>
          </p:nvPr>
        </p:nvSpPr>
        <p:spPr/>
        <p:txBody>
          <a:bodyPr/>
          <a:lstStyle>
            <a:lvl1pPr>
              <a:defRPr/>
            </a:lvl1pPr>
          </a:lstStyle>
          <a:p>
            <a:pPr>
              <a:defRPr/>
            </a:pPr>
            <a:endParaRPr lang="nl-NL"/>
          </a:p>
        </p:txBody>
      </p:sp>
      <p:sp>
        <p:nvSpPr>
          <p:cNvPr id="8" name="Footer Placeholder 4">
            <a:extLst>
              <a:ext uri="{FF2B5EF4-FFF2-40B4-BE49-F238E27FC236}">
                <a16:creationId xmlns:a16="http://schemas.microsoft.com/office/drawing/2014/main" id="{16401E40-71AA-416B-BAB3-E1D6ED0FF4F6}"/>
              </a:ext>
            </a:extLst>
          </p:cNvPr>
          <p:cNvSpPr>
            <a:spLocks noGrp="1"/>
          </p:cNvSpPr>
          <p:nvPr>
            <p:ph type="ftr" sz="quarter" idx="11"/>
          </p:nvPr>
        </p:nvSpPr>
        <p:spPr/>
        <p:txBody>
          <a:bodyPr/>
          <a:lstStyle>
            <a:lvl1pPr>
              <a:defRPr/>
            </a:lvl1pPr>
          </a:lstStyle>
          <a:p>
            <a:pPr>
              <a:defRPr/>
            </a:pPr>
            <a:endParaRPr lang="nl-NL"/>
          </a:p>
        </p:txBody>
      </p:sp>
      <p:sp>
        <p:nvSpPr>
          <p:cNvPr id="9" name="Slide Number Placeholder 5">
            <a:extLst>
              <a:ext uri="{FF2B5EF4-FFF2-40B4-BE49-F238E27FC236}">
                <a16:creationId xmlns:a16="http://schemas.microsoft.com/office/drawing/2014/main" id="{936CCC3C-F652-4927-B4E2-A1BCC7D92F6C}"/>
              </a:ext>
            </a:extLst>
          </p:cNvPr>
          <p:cNvSpPr>
            <a:spLocks noGrp="1"/>
          </p:cNvSpPr>
          <p:nvPr>
            <p:ph type="sldNum" sz="quarter" idx="12"/>
          </p:nvPr>
        </p:nvSpPr>
        <p:spPr/>
        <p:txBody>
          <a:bodyPr/>
          <a:lstStyle>
            <a:lvl1pPr>
              <a:defRPr/>
            </a:lvl1pPr>
          </a:lstStyle>
          <a:p>
            <a:fld id="{183AA88D-8DBB-4425-A82C-6964DE6FCD33}" type="slidenum">
              <a:rPr lang="nl-NL" altLang="nl-NL"/>
              <a:pPr/>
              <a:t>‹nr.›</a:t>
            </a:fld>
            <a:endParaRPr lang="nl-NL" altLang="nl-NL"/>
          </a:p>
        </p:txBody>
      </p:sp>
    </p:spTree>
    <p:extLst>
      <p:ext uri="{BB962C8B-B14F-4D97-AF65-F5344CB8AC3E}">
        <p14:creationId xmlns:p14="http://schemas.microsoft.com/office/powerpoint/2010/main" val="23202293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3">
            <a:extLst>
              <a:ext uri="{FF2B5EF4-FFF2-40B4-BE49-F238E27FC236}">
                <a16:creationId xmlns:a16="http://schemas.microsoft.com/office/drawing/2014/main" id="{0E5A5512-7E6F-422C-ACB4-55291413B510}"/>
              </a:ext>
            </a:extLst>
          </p:cNvPr>
          <p:cNvSpPr>
            <a:spLocks noGrp="1"/>
          </p:cNvSpPr>
          <p:nvPr>
            <p:ph type="dt" sz="half" idx="10"/>
          </p:nvPr>
        </p:nvSpPr>
        <p:spPr/>
        <p:txBody>
          <a:bodyPr/>
          <a:lstStyle>
            <a:lvl1pPr>
              <a:defRPr/>
            </a:lvl1pPr>
          </a:lstStyle>
          <a:p>
            <a:pPr>
              <a:defRPr/>
            </a:pPr>
            <a:endParaRPr lang="nl-NL"/>
          </a:p>
        </p:txBody>
      </p:sp>
      <p:sp>
        <p:nvSpPr>
          <p:cNvPr id="4" name="Footer Placeholder 4">
            <a:extLst>
              <a:ext uri="{FF2B5EF4-FFF2-40B4-BE49-F238E27FC236}">
                <a16:creationId xmlns:a16="http://schemas.microsoft.com/office/drawing/2014/main" id="{DFE05EE8-7DE0-44F0-A4B4-03435D9C9A0F}"/>
              </a:ext>
            </a:extLst>
          </p:cNvPr>
          <p:cNvSpPr>
            <a:spLocks noGrp="1"/>
          </p:cNvSpPr>
          <p:nvPr>
            <p:ph type="ftr" sz="quarter" idx="11"/>
          </p:nvPr>
        </p:nvSpPr>
        <p:spPr/>
        <p:txBody>
          <a:bodyPr/>
          <a:lstStyle>
            <a:lvl1pPr>
              <a:defRPr/>
            </a:lvl1pPr>
          </a:lstStyle>
          <a:p>
            <a:pPr>
              <a:defRPr/>
            </a:pPr>
            <a:endParaRPr lang="nl-NL"/>
          </a:p>
        </p:txBody>
      </p:sp>
      <p:sp>
        <p:nvSpPr>
          <p:cNvPr id="5" name="Slide Number Placeholder 5">
            <a:extLst>
              <a:ext uri="{FF2B5EF4-FFF2-40B4-BE49-F238E27FC236}">
                <a16:creationId xmlns:a16="http://schemas.microsoft.com/office/drawing/2014/main" id="{4C86F265-EC01-4DD3-A0B1-8FE5959EDD6F}"/>
              </a:ext>
            </a:extLst>
          </p:cNvPr>
          <p:cNvSpPr>
            <a:spLocks noGrp="1"/>
          </p:cNvSpPr>
          <p:nvPr>
            <p:ph type="sldNum" sz="quarter" idx="12"/>
          </p:nvPr>
        </p:nvSpPr>
        <p:spPr/>
        <p:txBody>
          <a:bodyPr/>
          <a:lstStyle>
            <a:lvl1pPr>
              <a:defRPr/>
            </a:lvl1pPr>
          </a:lstStyle>
          <a:p>
            <a:fld id="{5BD28D1B-9BF6-4DA9-8823-A965BAE5DA9A}" type="slidenum">
              <a:rPr lang="nl-NL" altLang="nl-NL"/>
              <a:pPr/>
              <a:t>‹nr.›</a:t>
            </a:fld>
            <a:endParaRPr lang="nl-NL" altLang="nl-NL"/>
          </a:p>
        </p:txBody>
      </p:sp>
    </p:spTree>
    <p:extLst>
      <p:ext uri="{BB962C8B-B14F-4D97-AF65-F5344CB8AC3E}">
        <p14:creationId xmlns:p14="http://schemas.microsoft.com/office/powerpoint/2010/main" val="3690645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9F80C7-85FC-436C-B0BC-49879908C846}"/>
              </a:ext>
            </a:extLst>
          </p:cNvPr>
          <p:cNvSpPr>
            <a:spLocks noGrp="1"/>
          </p:cNvSpPr>
          <p:nvPr>
            <p:ph type="dt" sz="half" idx="10"/>
          </p:nvPr>
        </p:nvSpPr>
        <p:spPr/>
        <p:txBody>
          <a:bodyPr/>
          <a:lstStyle>
            <a:lvl1pPr>
              <a:defRPr/>
            </a:lvl1pPr>
          </a:lstStyle>
          <a:p>
            <a:pPr>
              <a:defRPr/>
            </a:pPr>
            <a:endParaRPr lang="nl-NL"/>
          </a:p>
        </p:txBody>
      </p:sp>
      <p:sp>
        <p:nvSpPr>
          <p:cNvPr id="3" name="Footer Placeholder 4">
            <a:extLst>
              <a:ext uri="{FF2B5EF4-FFF2-40B4-BE49-F238E27FC236}">
                <a16:creationId xmlns:a16="http://schemas.microsoft.com/office/drawing/2014/main" id="{9FB6BF87-9337-4E61-9DCC-DDD2C22F472F}"/>
              </a:ext>
            </a:extLst>
          </p:cNvPr>
          <p:cNvSpPr>
            <a:spLocks noGrp="1"/>
          </p:cNvSpPr>
          <p:nvPr>
            <p:ph type="ftr" sz="quarter" idx="11"/>
          </p:nvPr>
        </p:nvSpPr>
        <p:spPr/>
        <p:txBody>
          <a:bodyPr/>
          <a:lstStyle>
            <a:lvl1pPr>
              <a:defRPr/>
            </a:lvl1pPr>
          </a:lstStyle>
          <a:p>
            <a:pPr>
              <a:defRPr/>
            </a:pPr>
            <a:endParaRPr lang="nl-NL"/>
          </a:p>
        </p:txBody>
      </p:sp>
      <p:sp>
        <p:nvSpPr>
          <p:cNvPr id="4" name="Slide Number Placeholder 5">
            <a:extLst>
              <a:ext uri="{FF2B5EF4-FFF2-40B4-BE49-F238E27FC236}">
                <a16:creationId xmlns:a16="http://schemas.microsoft.com/office/drawing/2014/main" id="{D7328F3F-80C8-4C0C-9755-08F514C98B67}"/>
              </a:ext>
            </a:extLst>
          </p:cNvPr>
          <p:cNvSpPr>
            <a:spLocks noGrp="1"/>
          </p:cNvSpPr>
          <p:nvPr>
            <p:ph type="sldNum" sz="quarter" idx="12"/>
          </p:nvPr>
        </p:nvSpPr>
        <p:spPr/>
        <p:txBody>
          <a:bodyPr/>
          <a:lstStyle>
            <a:lvl1pPr>
              <a:defRPr/>
            </a:lvl1pPr>
          </a:lstStyle>
          <a:p>
            <a:fld id="{3F01E04F-1359-41AD-A96E-9C11417EBDB8}" type="slidenum">
              <a:rPr lang="nl-NL" altLang="nl-NL"/>
              <a:pPr/>
              <a:t>‹nr.›</a:t>
            </a:fld>
            <a:endParaRPr lang="nl-NL" altLang="nl-NL"/>
          </a:p>
        </p:txBody>
      </p:sp>
    </p:spTree>
    <p:extLst>
      <p:ext uri="{BB962C8B-B14F-4D97-AF65-F5344CB8AC3E}">
        <p14:creationId xmlns:p14="http://schemas.microsoft.com/office/powerpoint/2010/main" val="912302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FF8B9266-D022-45FA-85BF-BE97D21B5603}"/>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7">
            <a:extLst>
              <a:ext uri="{FF2B5EF4-FFF2-40B4-BE49-F238E27FC236}">
                <a16:creationId xmlns:a16="http://schemas.microsoft.com/office/drawing/2014/main" id="{091F4B81-BF1A-4E36-8703-2AD70DEB8E29}"/>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title="left edge border">
            <a:extLst>
              <a:ext uri="{FF2B5EF4-FFF2-40B4-BE49-F238E27FC236}">
                <a16:creationId xmlns:a16="http://schemas.microsoft.com/office/drawing/2014/main" id="{2BEFD99D-31F0-445C-A098-38CE29B041CF}"/>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4" y="457200"/>
            <a:ext cx="2319086" cy="1196671"/>
          </a:xfrm>
        </p:spPr>
        <p:txBody>
          <a:bodyPr anchor="b"/>
          <a:lstStyle>
            <a:lvl1pPr>
              <a:lnSpc>
                <a:spcPct val="100000"/>
              </a:lnSpc>
              <a:defRPr sz="1800" b="1" i="0" cap="all" spc="225"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8" name="Date Placeholder 4">
            <a:extLst>
              <a:ext uri="{FF2B5EF4-FFF2-40B4-BE49-F238E27FC236}">
                <a16:creationId xmlns:a16="http://schemas.microsoft.com/office/drawing/2014/main" id="{C6CB0E30-4F95-41DE-B22D-6B334FA45201}"/>
              </a:ext>
            </a:extLst>
          </p:cNvPr>
          <p:cNvSpPr>
            <a:spLocks noGrp="1"/>
          </p:cNvSpPr>
          <p:nvPr>
            <p:ph type="dt" sz="half" idx="10"/>
          </p:nvPr>
        </p:nvSpPr>
        <p:spPr>
          <a:xfrm>
            <a:off x="573088" y="6375400"/>
            <a:ext cx="925512" cy="349250"/>
          </a:xfrm>
        </p:spPr>
        <p:txBody>
          <a:bodyPr/>
          <a:lstStyle>
            <a:lvl1pPr>
              <a:defRPr/>
            </a:lvl1pPr>
          </a:lstStyle>
          <a:p>
            <a:pPr>
              <a:defRPr/>
            </a:pPr>
            <a:endParaRPr lang="nl-NL"/>
          </a:p>
        </p:txBody>
      </p:sp>
      <p:sp>
        <p:nvSpPr>
          <p:cNvPr id="9" name="Footer Placeholder 5">
            <a:extLst>
              <a:ext uri="{FF2B5EF4-FFF2-40B4-BE49-F238E27FC236}">
                <a16:creationId xmlns:a16="http://schemas.microsoft.com/office/drawing/2014/main" id="{0F87A139-68D6-4C8D-ADFE-5FE8F0443655}"/>
              </a:ext>
            </a:extLst>
          </p:cNvPr>
          <p:cNvSpPr>
            <a:spLocks noGrp="1"/>
          </p:cNvSpPr>
          <p:nvPr>
            <p:ph type="ftr" sz="quarter" idx="11"/>
          </p:nvPr>
        </p:nvSpPr>
        <p:spPr>
          <a:xfrm>
            <a:off x="1577975" y="6375400"/>
            <a:ext cx="2611438" cy="346075"/>
          </a:xfrm>
        </p:spPr>
        <p:txBody>
          <a:bodyPr/>
          <a:lstStyle>
            <a:lvl1pPr>
              <a:defRPr/>
            </a:lvl1pPr>
          </a:lstStyle>
          <a:p>
            <a:pPr>
              <a:defRPr/>
            </a:pPr>
            <a:endParaRPr lang="nl-NL"/>
          </a:p>
        </p:txBody>
      </p:sp>
      <p:sp>
        <p:nvSpPr>
          <p:cNvPr id="10" name="Slide Number Placeholder 6">
            <a:extLst>
              <a:ext uri="{FF2B5EF4-FFF2-40B4-BE49-F238E27FC236}">
                <a16:creationId xmlns:a16="http://schemas.microsoft.com/office/drawing/2014/main" id="{5C407482-F90B-44A4-A836-259677583AF4}"/>
              </a:ext>
            </a:extLst>
          </p:cNvPr>
          <p:cNvSpPr>
            <a:spLocks noGrp="1"/>
          </p:cNvSpPr>
          <p:nvPr>
            <p:ph type="sldNum" sz="quarter" idx="12"/>
          </p:nvPr>
        </p:nvSpPr>
        <p:spPr>
          <a:xfrm>
            <a:off x="4268788" y="6375400"/>
            <a:ext cx="923925" cy="346075"/>
          </a:xfrm>
        </p:spPr>
        <p:txBody>
          <a:bodyPr/>
          <a:lstStyle>
            <a:lvl1pPr>
              <a:defRPr/>
            </a:lvl1pPr>
          </a:lstStyle>
          <a:p>
            <a:fld id="{C09B29DF-798A-4407-8ADB-C9DF527C38D6}" type="slidenum">
              <a:rPr lang="nl-NL" altLang="nl-NL"/>
              <a:pPr/>
              <a:t>‹nr.›</a:t>
            </a:fld>
            <a:endParaRPr lang="nl-NL" altLang="nl-NL"/>
          </a:p>
        </p:txBody>
      </p:sp>
    </p:spTree>
    <p:extLst>
      <p:ext uri="{BB962C8B-B14F-4D97-AF65-F5344CB8AC3E}">
        <p14:creationId xmlns:p14="http://schemas.microsoft.com/office/powerpoint/2010/main" val="325493087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8BBEA602-565B-4823-8640-AC40CE442E68}"/>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11">
            <a:extLst>
              <a:ext uri="{FF2B5EF4-FFF2-40B4-BE49-F238E27FC236}">
                <a16:creationId xmlns:a16="http://schemas.microsoft.com/office/drawing/2014/main" id="{11FF3323-B8B5-43F5-AA83-A2B50F8AEC24}"/>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2" title="left edge border">
            <a:extLst>
              <a:ext uri="{FF2B5EF4-FFF2-40B4-BE49-F238E27FC236}">
                <a16:creationId xmlns:a16="http://schemas.microsoft.com/office/drawing/2014/main" id="{A9A67272-58F2-48E4-9549-EA288BC8C6C2}"/>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12598" y="1"/>
            <a:ext cx="5516689"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a:t>Klik op het pictogram als u een afbeelding wilt toevoegen</a:t>
            </a:r>
            <a:endParaRPr lang="en-US" noProof="0" dirty="0"/>
          </a:p>
        </p:txBody>
      </p:sp>
      <p:sp>
        <p:nvSpPr>
          <p:cNvPr id="2" name="Title 1"/>
          <p:cNvSpPr>
            <a:spLocks noGrp="1"/>
          </p:cNvSpPr>
          <p:nvPr>
            <p:ph type="title"/>
          </p:nvPr>
        </p:nvSpPr>
        <p:spPr>
          <a:xfrm>
            <a:off x="6253413" y="457200"/>
            <a:ext cx="2319088" cy="1196670"/>
          </a:xfrm>
        </p:spPr>
        <p:txBody>
          <a:bodyPr anchor="b"/>
          <a:lstStyle>
            <a:lvl1pPr>
              <a:lnSpc>
                <a:spcPct val="100000"/>
              </a:lnSpc>
              <a:defRPr sz="1800" b="1" i="0" spc="225"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8" name="Date Placeholder 4">
            <a:extLst>
              <a:ext uri="{FF2B5EF4-FFF2-40B4-BE49-F238E27FC236}">
                <a16:creationId xmlns:a16="http://schemas.microsoft.com/office/drawing/2014/main" id="{65206F86-2C69-42A4-8845-B1A1147F8967}"/>
              </a:ext>
            </a:extLst>
          </p:cNvPr>
          <p:cNvSpPr>
            <a:spLocks noGrp="1"/>
          </p:cNvSpPr>
          <p:nvPr>
            <p:ph type="dt" sz="half" idx="10"/>
          </p:nvPr>
        </p:nvSpPr>
        <p:spPr>
          <a:xfrm>
            <a:off x="574675" y="6375400"/>
            <a:ext cx="923925" cy="349250"/>
          </a:xfrm>
        </p:spPr>
        <p:txBody>
          <a:bodyPr/>
          <a:lstStyle>
            <a:lvl1pPr>
              <a:defRPr/>
            </a:lvl1pPr>
          </a:lstStyle>
          <a:p>
            <a:pPr>
              <a:defRPr/>
            </a:pPr>
            <a:endParaRPr lang="nl-NL"/>
          </a:p>
        </p:txBody>
      </p:sp>
      <p:sp>
        <p:nvSpPr>
          <p:cNvPr id="9" name="Footer Placeholder 5">
            <a:extLst>
              <a:ext uri="{FF2B5EF4-FFF2-40B4-BE49-F238E27FC236}">
                <a16:creationId xmlns:a16="http://schemas.microsoft.com/office/drawing/2014/main" id="{0FA8D8B0-09C8-4655-BEA6-98470A9DF786}"/>
              </a:ext>
            </a:extLst>
          </p:cNvPr>
          <p:cNvSpPr>
            <a:spLocks noGrp="1"/>
          </p:cNvSpPr>
          <p:nvPr>
            <p:ph type="ftr" sz="quarter" idx="11"/>
          </p:nvPr>
        </p:nvSpPr>
        <p:spPr>
          <a:xfrm>
            <a:off x="1577975" y="6375400"/>
            <a:ext cx="2611438" cy="346075"/>
          </a:xfrm>
        </p:spPr>
        <p:txBody>
          <a:bodyPr/>
          <a:lstStyle>
            <a:lvl1pPr>
              <a:defRPr/>
            </a:lvl1pPr>
          </a:lstStyle>
          <a:p>
            <a:pPr>
              <a:defRPr/>
            </a:pPr>
            <a:endParaRPr lang="nl-NL"/>
          </a:p>
        </p:txBody>
      </p:sp>
      <p:sp>
        <p:nvSpPr>
          <p:cNvPr id="10" name="Slide Number Placeholder 6">
            <a:extLst>
              <a:ext uri="{FF2B5EF4-FFF2-40B4-BE49-F238E27FC236}">
                <a16:creationId xmlns:a16="http://schemas.microsoft.com/office/drawing/2014/main" id="{9D4F1976-303D-437B-99C7-79F39E6DD29E}"/>
              </a:ext>
            </a:extLst>
          </p:cNvPr>
          <p:cNvSpPr>
            <a:spLocks noGrp="1"/>
          </p:cNvSpPr>
          <p:nvPr>
            <p:ph type="sldNum" sz="quarter" idx="12"/>
          </p:nvPr>
        </p:nvSpPr>
        <p:spPr>
          <a:xfrm>
            <a:off x="4256088" y="6375400"/>
            <a:ext cx="947737" cy="346075"/>
          </a:xfrm>
        </p:spPr>
        <p:txBody>
          <a:bodyPr/>
          <a:lstStyle>
            <a:lvl1pPr>
              <a:defRPr/>
            </a:lvl1pPr>
          </a:lstStyle>
          <a:p>
            <a:fld id="{CCA74EF5-3919-41CB-9260-224047984BC7}" type="slidenum">
              <a:rPr lang="nl-NL" altLang="nl-NL"/>
              <a:pPr/>
              <a:t>‹nr.›</a:t>
            </a:fld>
            <a:endParaRPr lang="nl-NL" altLang="nl-NL"/>
          </a:p>
        </p:txBody>
      </p:sp>
    </p:spTree>
    <p:extLst>
      <p:ext uri="{BB962C8B-B14F-4D97-AF65-F5344CB8AC3E}">
        <p14:creationId xmlns:p14="http://schemas.microsoft.com/office/powerpoint/2010/main" val="25570639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4022CF-D67B-4BF3-A6A2-5257674408CC}"/>
              </a:ext>
            </a:extLst>
          </p:cNvPr>
          <p:cNvSpPr>
            <a:spLocks noGrp="1"/>
          </p:cNvSpPr>
          <p:nvPr>
            <p:ph type="title"/>
          </p:nvPr>
        </p:nvSpPr>
        <p:spPr>
          <a:xfrm>
            <a:off x="938213" y="382588"/>
            <a:ext cx="7634287" cy="1492250"/>
          </a:xfrm>
          <a:prstGeom prst="rect">
            <a:avLst/>
          </a:prstGeom>
        </p:spPr>
        <p:txBody>
          <a:bodyPr vert="horz" lIns="91440" tIns="45720" rIns="91440" bIns="45720" rtlCol="0" anchor="t">
            <a:normAutofit/>
          </a:bodyPr>
          <a:lstStyle/>
          <a:p>
            <a:r>
              <a:rPr lang="nl-NL"/>
              <a:t>Klik om stijl te bewerken</a:t>
            </a:r>
            <a:endParaRPr lang="en-US" dirty="0"/>
          </a:p>
        </p:txBody>
      </p:sp>
      <p:sp>
        <p:nvSpPr>
          <p:cNvPr id="1027" name="Text Placeholder 2">
            <a:extLst>
              <a:ext uri="{FF2B5EF4-FFF2-40B4-BE49-F238E27FC236}">
                <a16:creationId xmlns:a16="http://schemas.microsoft.com/office/drawing/2014/main" id="{F89D937B-D1F9-4574-8662-B737F8E4A304}"/>
              </a:ext>
            </a:extLst>
          </p:cNvPr>
          <p:cNvSpPr>
            <a:spLocks noGrp="1" noChangeArrowheads="1"/>
          </p:cNvSpPr>
          <p:nvPr>
            <p:ph type="body" idx="1"/>
          </p:nvPr>
        </p:nvSpPr>
        <p:spPr bwMode="auto">
          <a:xfrm>
            <a:off x="938213" y="2286000"/>
            <a:ext cx="76342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4" name="Date Placeholder 3">
            <a:extLst>
              <a:ext uri="{FF2B5EF4-FFF2-40B4-BE49-F238E27FC236}">
                <a16:creationId xmlns:a16="http://schemas.microsoft.com/office/drawing/2014/main" id="{F499C121-E61E-4DB1-B43E-66FF359687CE}"/>
              </a:ext>
            </a:extLst>
          </p:cNvPr>
          <p:cNvSpPr>
            <a:spLocks noGrp="1"/>
          </p:cNvSpPr>
          <p:nvPr>
            <p:ph type="dt" sz="half" idx="2"/>
          </p:nvPr>
        </p:nvSpPr>
        <p:spPr>
          <a:xfrm>
            <a:off x="938213" y="6375400"/>
            <a:ext cx="1747837" cy="349250"/>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65000"/>
                    <a:lumOff val="35000"/>
                  </a:schemeClr>
                </a:solidFill>
                <a:latin typeface="+mn-lt"/>
              </a:defRPr>
            </a:lvl1pPr>
          </a:lstStyle>
          <a:p>
            <a:pPr>
              <a:defRPr/>
            </a:pPr>
            <a:endParaRPr lang="nl-NL"/>
          </a:p>
        </p:txBody>
      </p:sp>
      <p:sp>
        <p:nvSpPr>
          <p:cNvPr id="5" name="Footer Placeholder 4">
            <a:extLst>
              <a:ext uri="{FF2B5EF4-FFF2-40B4-BE49-F238E27FC236}">
                <a16:creationId xmlns:a16="http://schemas.microsoft.com/office/drawing/2014/main" id="{7BE6A75E-1C6D-41DB-837E-15FECEE5664D}"/>
              </a:ext>
            </a:extLst>
          </p:cNvPr>
          <p:cNvSpPr>
            <a:spLocks noGrp="1"/>
          </p:cNvSpPr>
          <p:nvPr>
            <p:ph type="ftr" sz="quarter" idx="3"/>
          </p:nvPr>
        </p:nvSpPr>
        <p:spPr>
          <a:xfrm>
            <a:off x="3028950" y="6375400"/>
            <a:ext cx="3086100" cy="34607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lumMod val="65000"/>
                    <a:lumOff val="35000"/>
                  </a:schemeClr>
                </a:solidFill>
                <a:latin typeface="+mn-lt"/>
              </a:defRPr>
            </a:lvl1pPr>
          </a:lstStyle>
          <a:p>
            <a:pPr>
              <a:defRPr/>
            </a:pPr>
            <a:endParaRPr lang="nl-NL"/>
          </a:p>
        </p:txBody>
      </p:sp>
      <p:sp>
        <p:nvSpPr>
          <p:cNvPr id="6" name="Slide Number Placeholder 5">
            <a:extLst>
              <a:ext uri="{FF2B5EF4-FFF2-40B4-BE49-F238E27FC236}">
                <a16:creationId xmlns:a16="http://schemas.microsoft.com/office/drawing/2014/main" id="{9F958E3A-B6BE-4F64-9880-46E8CE2F5F21}"/>
              </a:ext>
            </a:extLst>
          </p:cNvPr>
          <p:cNvSpPr>
            <a:spLocks noGrp="1"/>
          </p:cNvSpPr>
          <p:nvPr>
            <p:ph type="sldNum" sz="quarter" idx="4"/>
          </p:nvPr>
        </p:nvSpPr>
        <p:spPr>
          <a:xfrm>
            <a:off x="6457950" y="6375400"/>
            <a:ext cx="2114550" cy="3460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595959"/>
                </a:solidFill>
              </a:defRPr>
            </a:lvl1pPr>
          </a:lstStyle>
          <a:p>
            <a:fld id="{B33833FD-4AC2-45B1-9CCA-646979913D95}" type="slidenum">
              <a:rPr lang="nl-NL" altLang="nl-NL"/>
              <a:pPr/>
              <a:t>‹nr.›</a:t>
            </a:fld>
            <a:endParaRPr lang="nl-NL" altLang="nl-NL"/>
          </a:p>
        </p:txBody>
      </p:sp>
      <p:sp>
        <p:nvSpPr>
          <p:cNvPr id="12" name="Rectangle 11">
            <a:extLst>
              <a:ext uri="{FF2B5EF4-FFF2-40B4-BE49-F238E27FC236}">
                <a16:creationId xmlns:a16="http://schemas.microsoft.com/office/drawing/2014/main" id="{49533316-C104-45B6-9D2D-3D6B1AC611C1}"/>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a:extLst>
              <a:ext uri="{FF2B5EF4-FFF2-40B4-BE49-F238E27FC236}">
                <a16:creationId xmlns:a16="http://schemas.microsoft.com/office/drawing/2014/main" id="{872323AD-27BC-4E31-8AFC-375465986277}"/>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C6FF3594-EF34-41B8-97D7-2437798D18B0}"/>
              </a:ext>
            </a:extLst>
          </p:cNvPr>
          <p:cNvSpPr>
            <a:spLocks/>
          </p:cNvSpPr>
          <p:nvPr/>
        </p:nvSpPr>
        <p:spPr bwMode="auto">
          <a:xfrm>
            <a:off x="0" y="0"/>
            <a:ext cx="679450" cy="6858000"/>
          </a:xfrm>
          <a:custGeom>
            <a:avLst/>
            <a:gdLst>
              <a:gd name="T0" fmla="*/ 2147483646 w 211"/>
              <a:gd name="T1" fmla="*/ 2147483646 h 2160"/>
              <a:gd name="T2" fmla="*/ 2147483646 w 211"/>
              <a:gd name="T3" fmla="*/ 2147483646 h 2160"/>
              <a:gd name="T4" fmla="*/ 2147483646 w 211"/>
              <a:gd name="T5" fmla="*/ 2147483646 h 2160"/>
              <a:gd name="T6" fmla="*/ 2147483646 w 211"/>
              <a:gd name="T7" fmla="*/ 2147483646 h 2160"/>
              <a:gd name="T8" fmla="*/ 2147483646 w 211"/>
              <a:gd name="T9" fmla="*/ 2147483646 h 2160"/>
              <a:gd name="T10" fmla="*/ 2147483646 w 211"/>
              <a:gd name="T11" fmla="*/ 2147483646 h 2160"/>
              <a:gd name="T12" fmla="*/ 2147483646 w 211"/>
              <a:gd name="T13" fmla="*/ 2147483646 h 2160"/>
              <a:gd name="T14" fmla="*/ 2147483646 w 211"/>
              <a:gd name="T15" fmla="*/ 2147483646 h 2160"/>
              <a:gd name="T16" fmla="*/ 2147483646 w 211"/>
              <a:gd name="T17" fmla="*/ 0 h 2160"/>
              <a:gd name="T18" fmla="*/ 0 w 211"/>
              <a:gd name="T19" fmla="*/ 0 h 2160"/>
              <a:gd name="T20" fmla="*/ 0 w 211"/>
              <a:gd name="T21" fmla="*/ 2147483646 h 2160"/>
              <a:gd name="T22" fmla="*/ 2147483646 w 211"/>
              <a:gd name="T23" fmla="*/ 2147483646 h 2160"/>
              <a:gd name="T24" fmla="*/ 2147483646 w 211"/>
              <a:gd name="T25" fmla="*/ 2147483646 h 2160"/>
              <a:gd name="T26" fmla="*/ 2147483646 w 211"/>
              <a:gd name="T27" fmla="*/ 2147483646 h 2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Tree>
  </p:cSld>
  <p:clrMap bg1="lt1" tx1="dk1" bg2="lt2" tx2="dk2" accent1="accent1" accent2="accent2" accent3="accent3" accent4="accent4" accent5="accent5" accent6="accent6" hlink="hlink" folHlink="folHlink"/>
  <p:sldLayoutIdLst>
    <p:sldLayoutId id="2147483836" r:id="rId1"/>
    <p:sldLayoutId id="2147483827" r:id="rId2"/>
    <p:sldLayoutId id="2147483837" r:id="rId3"/>
    <p:sldLayoutId id="2147483828" r:id="rId4"/>
    <p:sldLayoutId id="2147483829" r:id="rId5"/>
    <p:sldLayoutId id="2147483830" r:id="rId6"/>
    <p:sldLayoutId id="2147483831" r:id="rId7"/>
    <p:sldLayoutId id="2147483838" r:id="rId8"/>
    <p:sldLayoutId id="2147483839" r:id="rId9"/>
    <p:sldLayoutId id="2147483832" r:id="rId10"/>
    <p:sldLayoutId id="2147483833" r:id="rId11"/>
    <p:sldLayoutId id="2147483834" r:id="rId12"/>
    <p:sldLayoutId id="2147483835" r:id="rId13"/>
  </p:sldLayoutIdLst>
  <p:transition>
    <p:fade/>
  </p:transition>
  <p:txStyles>
    <p:titleStyle>
      <a:lvl1pPr algn="l" defTabSz="685800" rtl="0" eaLnBrk="0" fontAlgn="base" hangingPunct="0">
        <a:lnSpc>
          <a:spcPct val="90000"/>
        </a:lnSpc>
        <a:spcBef>
          <a:spcPct val="0"/>
        </a:spcBef>
        <a:spcAft>
          <a:spcPct val="0"/>
        </a:spcAft>
        <a:defRPr sz="5100" kern="1200" cap="all" spc="15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oleObject" Target="../embeddings/oleObject1.bin"/><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3BAF23D-98AF-49F9-9F5F-EEB82AA579B7}"/>
              </a:ext>
            </a:extLst>
          </p:cNvPr>
          <p:cNvSpPr>
            <a:spLocks noGrp="1" noChangeArrowheads="1"/>
          </p:cNvSpPr>
          <p:nvPr>
            <p:ph type="ctrTitle"/>
          </p:nvPr>
        </p:nvSpPr>
        <p:spPr>
          <a:xfrm>
            <a:off x="684213" y="836613"/>
            <a:ext cx="7775575" cy="863600"/>
          </a:xfrm>
        </p:spPr>
        <p:txBody>
          <a:bodyPr/>
          <a:lstStyle/>
          <a:p>
            <a:pPr eaLnBrk="1" fontAlgn="auto" hangingPunct="1">
              <a:spcAft>
                <a:spcPts val="0"/>
              </a:spcAft>
              <a:defRPr/>
            </a:pPr>
            <a:r>
              <a:rPr lang="nl-NL" sz="3600" dirty="0"/>
              <a:t>De Week van de Ontmoeting</a:t>
            </a:r>
          </a:p>
        </p:txBody>
      </p:sp>
      <p:sp>
        <p:nvSpPr>
          <p:cNvPr id="7171" name="Text Box 5">
            <a:extLst>
              <a:ext uri="{FF2B5EF4-FFF2-40B4-BE49-F238E27FC236}">
                <a16:creationId xmlns:a16="http://schemas.microsoft.com/office/drawing/2014/main" id="{D89C95E8-6093-4965-8952-4D15F2C1BEEC}"/>
              </a:ext>
            </a:extLst>
          </p:cNvPr>
          <p:cNvSpPr txBox="1">
            <a:spLocks noChangeArrowheads="1"/>
          </p:cNvSpPr>
          <p:nvPr/>
        </p:nvSpPr>
        <p:spPr bwMode="auto">
          <a:xfrm>
            <a:off x="2627313" y="5084763"/>
            <a:ext cx="424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ctr" eaLnBrk="1" hangingPunct="1">
              <a:lnSpc>
                <a:spcPct val="100000"/>
              </a:lnSpc>
              <a:spcBef>
                <a:spcPct val="50000"/>
              </a:spcBef>
              <a:buClrTx/>
              <a:buFontTx/>
              <a:buNone/>
            </a:pPr>
            <a:r>
              <a:rPr lang="nl-NL" altLang="nl-NL" b="1">
                <a:solidFill>
                  <a:schemeClr val="tx1"/>
                </a:solidFill>
                <a:latin typeface="Tahoma" panose="020B0604030504040204" pitchFamily="34" charset="0"/>
              </a:rPr>
              <a:t>Dag 1</a:t>
            </a:r>
          </a:p>
        </p:txBody>
      </p:sp>
      <p:pic>
        <p:nvPicPr>
          <p:cNvPr id="3" name="Afbeelding 2">
            <a:extLst>
              <a:ext uri="{FF2B5EF4-FFF2-40B4-BE49-F238E27FC236}">
                <a16:creationId xmlns:a16="http://schemas.microsoft.com/office/drawing/2014/main" id="{B77D18C1-0854-4BCE-B0E6-0DFD8056C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388" y="1866900"/>
            <a:ext cx="4572000" cy="3051175"/>
          </a:xfrm>
          <a:prstGeom prst="rect">
            <a:avLst/>
          </a:prstGeom>
          <a:ln>
            <a:noFill/>
          </a:ln>
          <a:effectLst>
            <a:outerShdw blurRad="292100" dist="139700" dir="2700000" algn="tl" rotWithShape="0">
              <a:srgbClr val="333333">
                <a:alpha val="65000"/>
              </a:srgbClr>
            </a:outerShdw>
          </a:effectLst>
        </p:spPr>
      </p:pic>
      <p:pic>
        <p:nvPicPr>
          <p:cNvPr id="2" name="Afbeelding 3" descr="Afbeelding met tekening, teken&#10;&#10;Beschrijving is gegenereerd met zeer hoge betrouwbaarheid">
            <a:extLst>
              <a:ext uri="{FF2B5EF4-FFF2-40B4-BE49-F238E27FC236}">
                <a16:creationId xmlns:a16="http://schemas.microsoft.com/office/drawing/2014/main" id="{31EB092F-4C5A-417B-A4E8-7E57B51B8F82}"/>
              </a:ext>
            </a:extLst>
          </p:cNvPr>
          <p:cNvPicPr>
            <a:picLocks noChangeAspect="1"/>
          </p:cNvPicPr>
          <p:nvPr/>
        </p:nvPicPr>
        <p:blipFill>
          <a:blip r:embed="rId4"/>
          <a:stretch>
            <a:fillRect/>
          </a:stretch>
        </p:blipFill>
        <p:spPr>
          <a:xfrm>
            <a:off x="364242" y="5868538"/>
            <a:ext cx="2743200" cy="83118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EE61331-45FB-4FA7-8006-DB8D024C8190}"/>
              </a:ext>
            </a:extLst>
          </p:cNvPr>
          <p:cNvSpPr>
            <a:spLocks noGrp="1" noChangeArrowheads="1"/>
          </p:cNvSpPr>
          <p:nvPr>
            <p:ph type="title"/>
          </p:nvPr>
        </p:nvSpPr>
        <p:spPr/>
        <p:txBody>
          <a:bodyPr/>
          <a:lstStyle/>
          <a:p>
            <a:pPr eaLnBrk="1" fontAlgn="auto" hangingPunct="1">
              <a:spcAft>
                <a:spcPts val="0"/>
              </a:spcAft>
              <a:defRPr/>
            </a:pPr>
            <a:r>
              <a:rPr lang="nl-NL"/>
              <a:t>Nieuwkomers</a:t>
            </a:r>
          </a:p>
        </p:txBody>
      </p:sp>
      <p:pic>
        <p:nvPicPr>
          <p:cNvPr id="15363" name="Picture 10" descr="Gastarbeiders">
            <a:extLst>
              <a:ext uri="{FF2B5EF4-FFF2-40B4-BE49-F238E27FC236}">
                <a16:creationId xmlns:a16="http://schemas.microsoft.com/office/drawing/2014/main" id="{F033D5CB-D52A-478E-92C0-E719F561DA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70450" y="2368550"/>
            <a:ext cx="3676650" cy="2365375"/>
          </a:xfrm>
          <a:effectLst>
            <a:outerShdw blurRad="292100" dist="139700" dir="2700000" algn="tl" rotWithShape="0">
              <a:srgbClr val="333333">
                <a:alpha val="64999"/>
              </a:srgbClr>
            </a:outerShdw>
          </a:effectLst>
        </p:spPr>
      </p:pic>
      <p:sp>
        <p:nvSpPr>
          <p:cNvPr id="25604" name="Text Box 9">
            <a:extLst>
              <a:ext uri="{FF2B5EF4-FFF2-40B4-BE49-F238E27FC236}">
                <a16:creationId xmlns:a16="http://schemas.microsoft.com/office/drawing/2014/main" id="{19C6ECD7-47F8-42A6-91DE-4DA8370B7FC4}"/>
              </a:ext>
            </a:extLst>
          </p:cNvPr>
          <p:cNvSpPr txBox="1">
            <a:spLocks noChangeArrowheads="1"/>
          </p:cNvSpPr>
          <p:nvPr/>
        </p:nvSpPr>
        <p:spPr bwMode="auto">
          <a:xfrm>
            <a:off x="938213" y="2201863"/>
            <a:ext cx="38893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50000"/>
              </a:spcBef>
              <a:buClrTx/>
              <a:buFontTx/>
              <a:buNone/>
            </a:pPr>
            <a:r>
              <a:rPr lang="nl-NL" altLang="nl-NL" sz="1800">
                <a:solidFill>
                  <a:schemeClr val="tx1"/>
                </a:solidFill>
                <a:latin typeface="Tahoma" panose="020B0604030504040204" pitchFamily="34" charset="0"/>
              </a:rPr>
              <a:t>Al heel lang komen er mensen uit andere landen naar Overijssel. Deze mensen worden </a:t>
            </a:r>
            <a:r>
              <a:rPr lang="nl-NL" altLang="nl-NL" sz="1800" i="1">
                <a:solidFill>
                  <a:schemeClr val="tx1"/>
                </a:solidFill>
                <a:latin typeface="Tahoma" panose="020B0604030504040204" pitchFamily="34" charset="0"/>
              </a:rPr>
              <a:t>migranten</a:t>
            </a:r>
            <a:r>
              <a:rPr lang="nl-NL" altLang="nl-NL" sz="1800">
                <a:solidFill>
                  <a:schemeClr val="tx1"/>
                </a:solidFill>
                <a:latin typeface="Tahoma" panose="020B0604030504040204" pitchFamily="34" charset="0"/>
              </a:rPr>
              <a:t> of </a:t>
            </a:r>
            <a:r>
              <a:rPr lang="nl-NL" altLang="nl-NL" sz="1800" i="1">
                <a:solidFill>
                  <a:schemeClr val="tx1"/>
                </a:solidFill>
                <a:latin typeface="Tahoma" panose="020B0604030504040204" pitchFamily="34" charset="0"/>
              </a:rPr>
              <a:t>nieuwkomers </a:t>
            </a:r>
            <a:r>
              <a:rPr lang="nl-NL" altLang="nl-NL" sz="1800">
                <a:solidFill>
                  <a:schemeClr val="tx1"/>
                </a:solidFill>
                <a:latin typeface="Tahoma" panose="020B0604030504040204" pitchFamily="34" charset="0"/>
              </a:rPr>
              <a:t>genoemd.</a:t>
            </a:r>
          </a:p>
        </p:txBody>
      </p:sp>
      <p:sp>
        <p:nvSpPr>
          <p:cNvPr id="98316" name="Text Box 12">
            <a:extLst>
              <a:ext uri="{FF2B5EF4-FFF2-40B4-BE49-F238E27FC236}">
                <a16:creationId xmlns:a16="http://schemas.microsoft.com/office/drawing/2014/main" id="{7D9D931C-D9FE-4271-9E8F-73ED56600177}"/>
              </a:ext>
            </a:extLst>
          </p:cNvPr>
          <p:cNvSpPr txBox="1">
            <a:spLocks noChangeArrowheads="1"/>
          </p:cNvSpPr>
          <p:nvPr/>
        </p:nvSpPr>
        <p:spPr bwMode="auto">
          <a:xfrm>
            <a:off x="1008063" y="3836988"/>
            <a:ext cx="352901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50000"/>
              </a:spcBef>
              <a:buClrTx/>
              <a:buFontTx/>
              <a:buChar char="•"/>
            </a:pPr>
            <a:r>
              <a:rPr lang="nl-NL" altLang="nl-NL" sz="1800" b="1">
                <a:solidFill>
                  <a:schemeClr val="tx1"/>
                </a:solidFill>
                <a:latin typeface="Tahoma" panose="020B0604030504040204" pitchFamily="34" charset="0"/>
              </a:rPr>
              <a:t> Joodse nieuwkomers</a:t>
            </a:r>
          </a:p>
          <a:p>
            <a:pPr eaLnBrk="1" hangingPunct="1">
              <a:lnSpc>
                <a:spcPct val="100000"/>
              </a:lnSpc>
              <a:spcBef>
                <a:spcPct val="50000"/>
              </a:spcBef>
              <a:buClrTx/>
              <a:buFontTx/>
              <a:buChar char="•"/>
            </a:pPr>
            <a:r>
              <a:rPr lang="nl-NL" altLang="nl-NL" sz="1800" b="1">
                <a:solidFill>
                  <a:schemeClr val="tx1"/>
                </a:solidFill>
                <a:latin typeface="Tahoma" panose="020B0604030504040204" pitchFamily="34" charset="0"/>
              </a:rPr>
              <a:t> Christelijke nieuwkomers</a:t>
            </a:r>
          </a:p>
          <a:p>
            <a:pPr eaLnBrk="1" hangingPunct="1">
              <a:lnSpc>
                <a:spcPct val="100000"/>
              </a:lnSpc>
              <a:spcBef>
                <a:spcPct val="50000"/>
              </a:spcBef>
              <a:buClrTx/>
              <a:buFontTx/>
              <a:buChar char="•"/>
            </a:pPr>
            <a:r>
              <a:rPr lang="nl-NL" altLang="nl-NL" sz="1800" b="1">
                <a:solidFill>
                  <a:schemeClr val="tx1"/>
                </a:solidFill>
                <a:latin typeface="Tahoma" panose="020B0604030504040204" pitchFamily="34" charset="0"/>
              </a:rPr>
              <a:t> Islamitische nieuwkomers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500" fill="hold"/>
                                        <p:tgtEl>
                                          <p:spTgt spid="98306"/>
                                        </p:tgtEl>
                                        <p:attrNameLst>
                                          <p:attrName>ppt_w</p:attrName>
                                        </p:attrNameLst>
                                      </p:cBhvr>
                                      <p:tavLst>
                                        <p:tav tm="0">
                                          <p:val>
                                            <p:fltVal val="0"/>
                                          </p:val>
                                        </p:tav>
                                        <p:tav tm="100000">
                                          <p:val>
                                            <p:strVal val="#ppt_w"/>
                                          </p:val>
                                        </p:tav>
                                      </p:tavLst>
                                    </p:anim>
                                    <p:anim calcmode="lin" valueType="num">
                                      <p:cBhvr>
                                        <p:cTn id="8" dur="500" fill="hold"/>
                                        <p:tgtEl>
                                          <p:spTgt spid="983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8316"/>
                                        </p:tgtEl>
                                        <p:attrNameLst>
                                          <p:attrName>style.visibility</p:attrName>
                                        </p:attrNameLst>
                                      </p:cBhvr>
                                      <p:to>
                                        <p:strVal val="visible"/>
                                      </p:to>
                                    </p:set>
                                    <p:anim calcmode="lin" valueType="num">
                                      <p:cBhvr>
                                        <p:cTn id="13" dur="500" fill="hold"/>
                                        <p:tgtEl>
                                          <p:spTgt spid="9831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8316"/>
                                        </p:tgtEl>
                                        <p:attrNameLst>
                                          <p:attrName>ppt_y</p:attrName>
                                        </p:attrNameLst>
                                      </p:cBhvr>
                                      <p:tavLst>
                                        <p:tav tm="0">
                                          <p:val>
                                            <p:strVal val="#ppt_y"/>
                                          </p:val>
                                        </p:tav>
                                        <p:tav tm="100000">
                                          <p:val>
                                            <p:strVal val="#ppt_y"/>
                                          </p:val>
                                        </p:tav>
                                      </p:tavLst>
                                    </p:anim>
                                    <p:anim calcmode="lin" valueType="num">
                                      <p:cBhvr>
                                        <p:cTn id="15" dur="500" fill="hold"/>
                                        <p:tgtEl>
                                          <p:spTgt spid="9831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831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8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58F2424-6A38-42B3-B6A0-64C3CF9DF3B4}"/>
              </a:ext>
            </a:extLst>
          </p:cNvPr>
          <p:cNvSpPr>
            <a:spLocks noGrp="1" noChangeArrowheads="1"/>
          </p:cNvSpPr>
          <p:nvPr>
            <p:ph type="title"/>
          </p:nvPr>
        </p:nvSpPr>
        <p:spPr/>
        <p:txBody>
          <a:bodyPr/>
          <a:lstStyle/>
          <a:p>
            <a:pPr algn="ctr" eaLnBrk="1" fontAlgn="auto" hangingPunct="1">
              <a:spcAft>
                <a:spcPts val="0"/>
              </a:spcAft>
              <a:defRPr/>
            </a:pPr>
            <a:r>
              <a:rPr lang="nl-NL"/>
              <a:t>Einde dag 1</a:t>
            </a:r>
          </a:p>
        </p:txBody>
      </p:sp>
      <p:pic>
        <p:nvPicPr>
          <p:cNvPr id="27651" name="Afbeelding 4">
            <a:extLst>
              <a:ext uri="{FF2B5EF4-FFF2-40B4-BE49-F238E27FC236}">
                <a16:creationId xmlns:a16="http://schemas.microsoft.com/office/drawing/2014/main" id="{199E0016-0816-480B-98A7-5EEE55D57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184275"/>
            <a:ext cx="7256463"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ppt_w</p:attrName>
                                        </p:attrNameLst>
                                      </p:cBhvr>
                                      <p:tavLst>
                                        <p:tav tm="0">
                                          <p:val>
                                            <p:fltVal val="0"/>
                                          </p:val>
                                        </p:tav>
                                        <p:tav tm="100000">
                                          <p:val>
                                            <p:strVal val="#ppt_w"/>
                                          </p:val>
                                        </p:tav>
                                      </p:tavLst>
                                    </p:anim>
                                    <p:anim calcmode="lin" valueType="num">
                                      <p:cBhvr>
                                        <p:cTn id="8" dur="500" fill="hold"/>
                                        <p:tgtEl>
                                          <p:spTgt spid="1024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C284D7-8D73-4934-9008-7CD7555A7D91}"/>
              </a:ext>
            </a:extLst>
          </p:cNvPr>
          <p:cNvSpPr>
            <a:spLocks noGrp="1" noChangeArrowheads="1"/>
          </p:cNvSpPr>
          <p:nvPr>
            <p:ph type="title"/>
          </p:nvPr>
        </p:nvSpPr>
        <p:spPr>
          <a:xfrm>
            <a:off x="827088" y="549275"/>
            <a:ext cx="7859712" cy="1127125"/>
          </a:xfrm>
        </p:spPr>
        <p:txBody>
          <a:bodyPr>
            <a:normAutofit fontScale="90000"/>
          </a:bodyPr>
          <a:lstStyle/>
          <a:p>
            <a:pPr eaLnBrk="1" fontAlgn="auto" hangingPunct="1">
              <a:spcAft>
                <a:spcPts val="0"/>
              </a:spcAft>
              <a:defRPr/>
            </a:pPr>
            <a:r>
              <a:rPr lang="nl-NL" dirty="0"/>
              <a:t>De Week van de Ontmoeting</a:t>
            </a:r>
          </a:p>
        </p:txBody>
      </p:sp>
      <p:sp>
        <p:nvSpPr>
          <p:cNvPr id="3076" name="Rectangle 4">
            <a:extLst>
              <a:ext uri="{FF2B5EF4-FFF2-40B4-BE49-F238E27FC236}">
                <a16:creationId xmlns:a16="http://schemas.microsoft.com/office/drawing/2014/main" id="{DCB478B8-7F6E-4865-9D85-F7ADC09638EE}"/>
              </a:ext>
            </a:extLst>
          </p:cNvPr>
          <p:cNvSpPr>
            <a:spLocks noGrp="1" noChangeArrowheads="1"/>
          </p:cNvSpPr>
          <p:nvPr>
            <p:ph type="body" sz="half" idx="1"/>
          </p:nvPr>
        </p:nvSpPr>
        <p:spPr>
          <a:xfrm>
            <a:off x="827088" y="1916113"/>
            <a:ext cx="4038600" cy="4114800"/>
          </a:xfrm>
        </p:spPr>
        <p:txBody>
          <a:bodyPr rtlCol="0">
            <a:normAutofit lnSpcReduction="10000"/>
          </a:bodyPr>
          <a:lstStyle/>
          <a:p>
            <a:pPr eaLnBrk="1" fontAlgn="auto" hangingPunct="1">
              <a:spcAft>
                <a:spcPts val="0"/>
              </a:spcAft>
              <a:defRPr/>
            </a:pPr>
            <a:r>
              <a:rPr lang="nl-NL" sz="2400" dirty="0">
                <a:solidFill>
                  <a:schemeClr val="tx1">
                    <a:lumMod val="65000"/>
                    <a:lumOff val="35000"/>
                  </a:schemeClr>
                </a:solidFill>
              </a:rPr>
              <a:t>Dag 1: Jodendom, Christendom en Islam</a:t>
            </a:r>
          </a:p>
          <a:p>
            <a:pPr eaLnBrk="1" fontAlgn="auto" hangingPunct="1">
              <a:spcAft>
                <a:spcPts val="0"/>
              </a:spcAft>
              <a:buFontTx/>
              <a:buNone/>
              <a:defRPr/>
            </a:pPr>
            <a:endParaRPr lang="nl-NL" sz="2400" dirty="0">
              <a:solidFill>
                <a:schemeClr val="tx1">
                  <a:lumMod val="65000"/>
                  <a:lumOff val="35000"/>
                </a:schemeClr>
              </a:solidFill>
            </a:endParaRPr>
          </a:p>
          <a:p>
            <a:pPr eaLnBrk="1" fontAlgn="auto" hangingPunct="1">
              <a:spcAft>
                <a:spcPts val="0"/>
              </a:spcAft>
              <a:defRPr/>
            </a:pPr>
            <a:r>
              <a:rPr lang="nl-NL" sz="2400" dirty="0">
                <a:solidFill>
                  <a:schemeClr val="tx1">
                    <a:lumMod val="65000"/>
                    <a:lumOff val="35000"/>
                  </a:schemeClr>
                </a:solidFill>
              </a:rPr>
              <a:t>Dag 2: Overeenkomsten</a:t>
            </a:r>
          </a:p>
          <a:p>
            <a:pPr eaLnBrk="1" fontAlgn="auto" hangingPunct="1">
              <a:spcAft>
                <a:spcPts val="0"/>
              </a:spcAft>
              <a:buFontTx/>
              <a:buNone/>
              <a:defRPr/>
            </a:pPr>
            <a:endParaRPr lang="nl-NL" sz="2400" dirty="0">
              <a:solidFill>
                <a:schemeClr val="tx1">
                  <a:lumMod val="65000"/>
                  <a:lumOff val="35000"/>
                </a:schemeClr>
              </a:solidFill>
            </a:endParaRPr>
          </a:p>
          <a:p>
            <a:pPr eaLnBrk="1" fontAlgn="auto" hangingPunct="1">
              <a:spcAft>
                <a:spcPts val="0"/>
              </a:spcAft>
              <a:defRPr/>
            </a:pPr>
            <a:r>
              <a:rPr lang="nl-NL" sz="2400" dirty="0">
                <a:solidFill>
                  <a:schemeClr val="tx1">
                    <a:lumMod val="65000"/>
                    <a:lumOff val="35000"/>
                  </a:schemeClr>
                </a:solidFill>
              </a:rPr>
              <a:t>Dag 3: Bezoek aan een gebedshuis</a:t>
            </a:r>
          </a:p>
          <a:p>
            <a:pPr eaLnBrk="1" fontAlgn="auto" hangingPunct="1">
              <a:spcAft>
                <a:spcPts val="0"/>
              </a:spcAft>
              <a:buFontTx/>
              <a:buNone/>
              <a:defRPr/>
            </a:pPr>
            <a:endParaRPr lang="nl-NL" sz="2400" dirty="0">
              <a:solidFill>
                <a:schemeClr val="tx1">
                  <a:lumMod val="65000"/>
                  <a:lumOff val="35000"/>
                </a:schemeClr>
              </a:solidFill>
            </a:endParaRPr>
          </a:p>
          <a:p>
            <a:pPr eaLnBrk="1" fontAlgn="auto" hangingPunct="1">
              <a:spcAft>
                <a:spcPts val="0"/>
              </a:spcAft>
              <a:defRPr/>
            </a:pPr>
            <a:r>
              <a:rPr lang="nl-NL" sz="2400" dirty="0">
                <a:solidFill>
                  <a:schemeClr val="tx1">
                    <a:lumMod val="65000"/>
                    <a:lumOff val="35000"/>
                  </a:schemeClr>
                </a:solidFill>
              </a:rPr>
              <a:t>Dag 4: Eindopdrachten</a:t>
            </a:r>
          </a:p>
        </p:txBody>
      </p:sp>
      <p:pic>
        <p:nvPicPr>
          <p:cNvPr id="9220" name="Afbeelding 4">
            <a:extLst>
              <a:ext uri="{FF2B5EF4-FFF2-40B4-BE49-F238E27FC236}">
                <a16:creationId xmlns:a16="http://schemas.microsoft.com/office/drawing/2014/main" id="{DEA7E9DC-774F-4FC2-82FB-85A129F6C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016250"/>
            <a:ext cx="40386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 calcmode="lin" valueType="num">
                                      <p:cBhvr>
                                        <p:cTn id="13" dur="500" fill="hold"/>
                                        <p:tgtEl>
                                          <p:spTgt spid="307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p:cTn id="19" dur="500" fill="hold"/>
                                        <p:tgtEl>
                                          <p:spTgt spid="307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7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 calcmode="lin" valueType="num">
                                      <p:cBhvr>
                                        <p:cTn id="25" dur="500" fill="hold"/>
                                        <p:tgtEl>
                                          <p:spTgt spid="3076">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07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76">
                                            <p:txEl>
                                              <p:pRg st="6" end="6"/>
                                            </p:txEl>
                                          </p:spTgt>
                                        </p:tgtEl>
                                        <p:attrNameLst>
                                          <p:attrName>style.visibility</p:attrName>
                                        </p:attrNameLst>
                                      </p:cBhvr>
                                      <p:to>
                                        <p:strVal val="visible"/>
                                      </p:to>
                                    </p:set>
                                    <p:anim calcmode="lin" valueType="num">
                                      <p:cBhvr>
                                        <p:cTn id="31" dur="500" fill="hold"/>
                                        <p:tgtEl>
                                          <p:spTgt spid="3076">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07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27" name="Group 83">
            <a:extLst>
              <a:ext uri="{FF2B5EF4-FFF2-40B4-BE49-F238E27FC236}">
                <a16:creationId xmlns:a16="http://schemas.microsoft.com/office/drawing/2014/main" id="{DE0F7DE2-1689-4B8D-A692-03AB4EEAD0C6}"/>
              </a:ext>
            </a:extLst>
          </p:cNvPr>
          <p:cNvGraphicFramePr>
            <a:graphicFrameLocks noGrp="1"/>
          </p:cNvGraphicFramePr>
          <p:nvPr/>
        </p:nvGraphicFramePr>
        <p:xfrm>
          <a:off x="755650" y="404813"/>
          <a:ext cx="8137525" cy="5976938"/>
        </p:xfrm>
        <a:graphic>
          <a:graphicData uri="http://schemas.openxmlformats.org/drawingml/2006/table">
            <a:tbl>
              <a:tblPr/>
              <a:tblGrid>
                <a:gridCol w="1944687">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2160588">
                  <a:extLst>
                    <a:ext uri="{9D8B030D-6E8A-4147-A177-3AD203B41FA5}">
                      <a16:colId xmlns:a16="http://schemas.microsoft.com/office/drawing/2014/main" val="20002"/>
                    </a:ext>
                  </a:extLst>
                </a:gridCol>
                <a:gridCol w="2016125">
                  <a:extLst>
                    <a:ext uri="{9D8B030D-6E8A-4147-A177-3AD203B41FA5}">
                      <a16:colId xmlns:a16="http://schemas.microsoft.com/office/drawing/2014/main" val="20003"/>
                    </a:ext>
                  </a:extLst>
                </a:gridCol>
              </a:tblGrid>
              <a:tr h="158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A</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B</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C</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D</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8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dirty="0">
                          <a:ln>
                            <a:noFill/>
                          </a:ln>
                          <a:solidFill>
                            <a:schemeClr val="tx1"/>
                          </a:solidFill>
                          <a:effectLst>
                            <a:outerShdw blurRad="38100" dist="38100" dir="2700000" algn="tl">
                              <a:srgbClr val="000000"/>
                            </a:outerShdw>
                          </a:effectLst>
                          <a:latin typeface="Tahoma" pitchFamily="34" charset="0"/>
                        </a:rPr>
                        <a:t>E</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dirty="0">
                          <a:ln>
                            <a:noFill/>
                          </a:ln>
                          <a:solidFill>
                            <a:schemeClr val="tx1"/>
                          </a:solidFill>
                          <a:effectLst>
                            <a:outerShdw blurRad="38100" dist="38100" dir="2700000" algn="tl">
                              <a:srgbClr val="000000"/>
                            </a:outerShdw>
                          </a:effectLst>
                          <a:latin typeface="Tahoma" pitchFamily="34" charset="0"/>
                        </a:rPr>
                        <a:t>F</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G</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H</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9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I</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J</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K</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L</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8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M</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N</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a:ln>
                            <a:noFill/>
                          </a:ln>
                          <a:solidFill>
                            <a:schemeClr val="tx1"/>
                          </a:solidFill>
                          <a:effectLst>
                            <a:outerShdw blurRad="38100" dist="38100" dir="2700000" algn="tl">
                              <a:srgbClr val="000000"/>
                            </a:outerShdw>
                          </a:effectLst>
                          <a:latin typeface="Tahoma" pitchFamily="34" charset="0"/>
                        </a:rPr>
                        <a:t>O</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nl-NL" sz="1400" b="1"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nl-NL" sz="1400" b="1" i="0" u="none" strike="noStrike" cap="none" normalizeH="0" baseline="0" dirty="0">
                          <a:ln>
                            <a:noFill/>
                          </a:ln>
                          <a:solidFill>
                            <a:schemeClr val="tx1"/>
                          </a:solidFill>
                          <a:effectLst>
                            <a:outerShdw blurRad="38100" dist="38100" dir="2700000" algn="tl">
                              <a:srgbClr val="000000"/>
                            </a:outerShdw>
                          </a:effectLst>
                          <a:latin typeface="Tahoma" pitchFamily="34" charset="0"/>
                        </a:rPr>
                        <a:t>P</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293" name="Rectangle 54">
            <a:extLst>
              <a:ext uri="{FF2B5EF4-FFF2-40B4-BE49-F238E27FC236}">
                <a16:creationId xmlns:a16="http://schemas.microsoft.com/office/drawing/2014/main" id="{DF8A7CF0-14BD-429B-B80F-5642D731CF55}"/>
              </a:ext>
            </a:extLst>
          </p:cNvPr>
          <p:cNvSpPr>
            <a:spLocks noChangeArrowheads="1"/>
          </p:cNvSpPr>
          <p:nvPr/>
        </p:nvSpPr>
        <p:spPr bwMode="auto">
          <a:xfrm>
            <a:off x="-142875" y="3081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0"/>
              </a:spcBef>
              <a:buClrTx/>
              <a:buFontTx/>
              <a:buNone/>
            </a:pPr>
            <a:endParaRPr lang="nl-NL" altLang="nl-NL" sz="1800">
              <a:solidFill>
                <a:schemeClr val="tx1"/>
              </a:solidFill>
              <a:latin typeface="Tahoma" panose="020B0604030504040204" pitchFamily="34" charset="0"/>
            </a:endParaRPr>
          </a:p>
        </p:txBody>
      </p:sp>
      <p:graphicFrame>
        <p:nvGraphicFramePr>
          <p:cNvPr id="11294" name="Object 53">
            <a:extLst>
              <a:ext uri="{FF2B5EF4-FFF2-40B4-BE49-F238E27FC236}">
                <a16:creationId xmlns:a16="http://schemas.microsoft.com/office/drawing/2014/main" id="{A3F413CE-0AF9-4A3F-9733-1A9B5DB2CBE3}"/>
              </a:ext>
            </a:extLst>
          </p:cNvPr>
          <p:cNvGraphicFramePr>
            <a:graphicFrameLocks noChangeAspect="1"/>
          </p:cNvGraphicFramePr>
          <p:nvPr/>
        </p:nvGraphicFramePr>
        <p:xfrm>
          <a:off x="3119438" y="720725"/>
          <a:ext cx="1057275" cy="695325"/>
        </p:xfrm>
        <a:graphic>
          <a:graphicData uri="http://schemas.openxmlformats.org/presentationml/2006/ole">
            <mc:AlternateContent xmlns:mc="http://schemas.openxmlformats.org/markup-compatibility/2006">
              <mc:Choice xmlns:v="urn:schemas-microsoft-com:vml" Requires="v">
                <p:oleObj spid="_x0000_s11314" name="Afbeelding" r:id="rId4" imgW="1057423" imgH="695238" progId="Word.Picture.8">
                  <p:embed/>
                </p:oleObj>
              </mc:Choice>
              <mc:Fallback>
                <p:oleObj name="Afbeelding" r:id="rId4" imgW="1057423" imgH="695238" progId="Word.Picture.8">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438" y="720725"/>
                        <a:ext cx="10572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95" name="Picture 55">
            <a:extLst>
              <a:ext uri="{FF2B5EF4-FFF2-40B4-BE49-F238E27FC236}">
                <a16:creationId xmlns:a16="http://schemas.microsoft.com/office/drawing/2014/main" id="{24E5F4B3-7F7A-4259-B3B4-340F1E0D94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25" y="700088"/>
            <a:ext cx="695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56">
            <a:extLst>
              <a:ext uri="{FF2B5EF4-FFF2-40B4-BE49-F238E27FC236}">
                <a16:creationId xmlns:a16="http://schemas.microsoft.com/office/drawing/2014/main" id="{86D80BCF-2AF7-41A4-8D7B-42FACB639D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8863" y="581025"/>
            <a:ext cx="9096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58">
            <a:extLst>
              <a:ext uri="{FF2B5EF4-FFF2-40B4-BE49-F238E27FC236}">
                <a16:creationId xmlns:a16="http://schemas.microsoft.com/office/drawing/2014/main" id="{366018C6-EE41-4156-ADF2-C7CF1C7A94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1838" y="2155825"/>
            <a:ext cx="8667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59">
            <a:extLst>
              <a:ext uri="{FF2B5EF4-FFF2-40B4-BE49-F238E27FC236}">
                <a16:creationId xmlns:a16="http://schemas.microsoft.com/office/drawing/2014/main" id="{FAFFCB59-9A6E-487C-8DD3-5D99F3E0603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3200" y="2208213"/>
            <a:ext cx="10191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60">
            <a:extLst>
              <a:ext uri="{FF2B5EF4-FFF2-40B4-BE49-F238E27FC236}">
                <a16:creationId xmlns:a16="http://schemas.microsoft.com/office/drawing/2014/main" id="{813DB34F-2F7D-4032-AF3B-A12FA1FEC1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9638" y="2152650"/>
            <a:ext cx="12096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61">
            <a:extLst>
              <a:ext uri="{FF2B5EF4-FFF2-40B4-BE49-F238E27FC236}">
                <a16:creationId xmlns:a16="http://schemas.microsoft.com/office/drawing/2014/main" id="{FCC4B2B3-BD3C-460F-A521-BC4D7619F6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1288" y="3500438"/>
            <a:ext cx="6381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1" name="Picture 63">
            <a:extLst>
              <a:ext uri="{FF2B5EF4-FFF2-40B4-BE49-F238E27FC236}">
                <a16:creationId xmlns:a16="http://schemas.microsoft.com/office/drawing/2014/main" id="{7F6088A8-E985-44CB-AD86-C3993B5AC4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4488" y="3551238"/>
            <a:ext cx="733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Picture 64">
            <a:extLst>
              <a:ext uri="{FF2B5EF4-FFF2-40B4-BE49-F238E27FC236}">
                <a16:creationId xmlns:a16="http://schemas.microsoft.com/office/drawing/2014/main" id="{D54EBBC8-072D-4D83-9642-C56F01FC61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8713" y="3429000"/>
            <a:ext cx="7715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3" name="Picture 65">
            <a:extLst>
              <a:ext uri="{FF2B5EF4-FFF2-40B4-BE49-F238E27FC236}">
                <a16:creationId xmlns:a16="http://schemas.microsoft.com/office/drawing/2014/main" id="{589D05EA-E2E8-491D-8CB6-06C6FA4AF3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013" y="5013325"/>
            <a:ext cx="1228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4" name="Picture 66">
            <a:extLst>
              <a:ext uri="{FF2B5EF4-FFF2-40B4-BE49-F238E27FC236}">
                <a16:creationId xmlns:a16="http://schemas.microsoft.com/office/drawing/2014/main" id="{9E981D9E-ED3B-4AB5-8600-04BFAEA934F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1838" y="501332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5" name="Picture 67">
            <a:extLst>
              <a:ext uri="{FF2B5EF4-FFF2-40B4-BE49-F238E27FC236}">
                <a16:creationId xmlns:a16="http://schemas.microsoft.com/office/drawing/2014/main" id="{412FA653-ABB0-4203-91ED-308849F9B3B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1125" y="5060950"/>
            <a:ext cx="12001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6" name="Picture 68">
            <a:extLst>
              <a:ext uri="{FF2B5EF4-FFF2-40B4-BE49-F238E27FC236}">
                <a16:creationId xmlns:a16="http://schemas.microsoft.com/office/drawing/2014/main" id="{36FB659B-BC4F-46F0-81FC-67975F4C89A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69188" y="5027613"/>
            <a:ext cx="819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7" name="Picture 46" descr="tiki-download_file">
            <a:extLst>
              <a:ext uri="{FF2B5EF4-FFF2-40B4-BE49-F238E27FC236}">
                <a16:creationId xmlns:a16="http://schemas.microsoft.com/office/drawing/2014/main" id="{6CA40486-4B1F-4CD5-8070-FE5D5A847C9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16013" y="723900"/>
            <a:ext cx="1260475"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308" name="Picture 47" descr="220px-Pope_Francis_in_March_2013">
            <a:extLst>
              <a:ext uri="{FF2B5EF4-FFF2-40B4-BE49-F238E27FC236}">
                <a16:creationId xmlns:a16="http://schemas.microsoft.com/office/drawing/2014/main" id="{8113397C-A264-43D0-BB57-EDCA84F5BF2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71588" y="2071688"/>
            <a:ext cx="917575" cy="91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309" name="Picture 48" descr="1920px-Nieuwolda_Kerk_01">
            <a:extLst>
              <a:ext uri="{FF2B5EF4-FFF2-40B4-BE49-F238E27FC236}">
                <a16:creationId xmlns:a16="http://schemas.microsoft.com/office/drawing/2014/main" id="{CA954886-D488-4C1C-9BE5-F0C9AD64A33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70225" y="3519488"/>
            <a:ext cx="126047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8B582F0-F005-4CA8-8DA2-684050B3443B}"/>
              </a:ext>
            </a:extLst>
          </p:cNvPr>
          <p:cNvSpPr>
            <a:spLocks noGrp="1" noChangeArrowheads="1"/>
          </p:cNvSpPr>
          <p:nvPr>
            <p:ph type="title"/>
          </p:nvPr>
        </p:nvSpPr>
        <p:spPr/>
        <p:txBody>
          <a:bodyPr/>
          <a:lstStyle/>
          <a:p>
            <a:pPr eaLnBrk="1" fontAlgn="auto" hangingPunct="1">
              <a:spcAft>
                <a:spcPts val="0"/>
              </a:spcAft>
              <a:defRPr/>
            </a:pPr>
            <a:r>
              <a:rPr lang="nl-NL" dirty="0"/>
              <a:t>Cultuur</a:t>
            </a:r>
          </a:p>
        </p:txBody>
      </p:sp>
      <p:pic>
        <p:nvPicPr>
          <p:cNvPr id="13315" name="Picture 6" descr="MPj04244280000[1]">
            <a:extLst>
              <a:ext uri="{FF2B5EF4-FFF2-40B4-BE49-F238E27FC236}">
                <a16:creationId xmlns:a16="http://schemas.microsoft.com/office/drawing/2014/main" id="{39CF0C49-99E3-4160-946B-A9EE744E940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39763" y="2359025"/>
            <a:ext cx="4217987" cy="3146425"/>
          </a:xfrm>
        </p:spPr>
      </p:pic>
      <p:sp>
        <p:nvSpPr>
          <p:cNvPr id="13316" name="Text Box 9">
            <a:extLst>
              <a:ext uri="{FF2B5EF4-FFF2-40B4-BE49-F238E27FC236}">
                <a16:creationId xmlns:a16="http://schemas.microsoft.com/office/drawing/2014/main" id="{7955383E-B861-4DFB-90CB-78BC6B4DDCC2}"/>
              </a:ext>
            </a:extLst>
          </p:cNvPr>
          <p:cNvSpPr txBox="1">
            <a:spLocks noChangeArrowheads="1"/>
          </p:cNvSpPr>
          <p:nvPr/>
        </p:nvSpPr>
        <p:spPr bwMode="auto">
          <a:xfrm>
            <a:off x="5148263" y="2565400"/>
            <a:ext cx="32400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50000"/>
              </a:spcBef>
              <a:buClrTx/>
              <a:buFontTx/>
              <a:buNone/>
            </a:pPr>
            <a:r>
              <a:rPr lang="nl-NL" altLang="nl-NL" sz="1800">
                <a:solidFill>
                  <a:schemeClr val="tx1"/>
                </a:solidFill>
                <a:latin typeface="Tahoma" panose="020B0604030504040204" pitchFamily="34" charset="0"/>
              </a:rPr>
              <a:t>Een cultuur is eigenlijk een groep. De mensen die bij deze groep horen delen bepaalde dingen, zoals regels, gewoontes of kleding.</a:t>
            </a:r>
          </a:p>
        </p:txBody>
      </p:sp>
      <p:sp>
        <p:nvSpPr>
          <p:cNvPr id="69642" name="Text Box 10">
            <a:extLst>
              <a:ext uri="{FF2B5EF4-FFF2-40B4-BE49-F238E27FC236}">
                <a16:creationId xmlns:a16="http://schemas.microsoft.com/office/drawing/2014/main" id="{3EF85698-1B54-4170-AF7B-07F6E8E5C7A6}"/>
              </a:ext>
            </a:extLst>
          </p:cNvPr>
          <p:cNvSpPr txBox="1">
            <a:spLocks noChangeArrowheads="1"/>
          </p:cNvSpPr>
          <p:nvPr/>
        </p:nvSpPr>
        <p:spPr bwMode="auto">
          <a:xfrm>
            <a:off x="5219700" y="4724400"/>
            <a:ext cx="3240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50000"/>
              </a:spcBef>
              <a:buClrTx/>
              <a:buFontTx/>
              <a:buNone/>
            </a:pPr>
            <a:r>
              <a:rPr lang="nl-NL" altLang="nl-NL" sz="1800" b="1">
                <a:solidFill>
                  <a:schemeClr val="tx1"/>
                </a:solidFill>
                <a:latin typeface="Tahoma" panose="020B0604030504040204" pitchFamily="34" charset="0"/>
              </a:rPr>
              <a:t>Ben jij multicultureel?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9642"/>
                                        </p:tgtEl>
                                        <p:attrNameLst>
                                          <p:attrName>style.visibility</p:attrName>
                                        </p:attrNameLst>
                                      </p:cBhvr>
                                      <p:to>
                                        <p:strVal val="visible"/>
                                      </p:to>
                                    </p:set>
                                    <p:anim calcmode="lin" valueType="num">
                                      <p:cBhvr>
                                        <p:cTn id="13" dur="500" fill="hold"/>
                                        <p:tgtEl>
                                          <p:spTgt spid="6964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9642"/>
                                        </p:tgtEl>
                                        <p:attrNameLst>
                                          <p:attrName>ppt_y</p:attrName>
                                        </p:attrNameLst>
                                      </p:cBhvr>
                                      <p:tavLst>
                                        <p:tav tm="0">
                                          <p:val>
                                            <p:strVal val="#ppt_y"/>
                                          </p:val>
                                        </p:tav>
                                        <p:tav tm="100000">
                                          <p:val>
                                            <p:strVal val="#ppt_y"/>
                                          </p:val>
                                        </p:tav>
                                      </p:tavLst>
                                    </p:anim>
                                    <p:anim calcmode="lin" valueType="num">
                                      <p:cBhvr>
                                        <p:cTn id="15" dur="500" fill="hold"/>
                                        <p:tgtEl>
                                          <p:spTgt spid="6964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964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4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5F92903-C092-47CE-A476-4E58BCE3EBBB}"/>
              </a:ext>
            </a:extLst>
          </p:cNvPr>
          <p:cNvSpPr>
            <a:spLocks noGrp="1" noChangeArrowheads="1"/>
          </p:cNvSpPr>
          <p:nvPr>
            <p:ph type="title"/>
          </p:nvPr>
        </p:nvSpPr>
        <p:spPr/>
        <p:txBody>
          <a:bodyPr/>
          <a:lstStyle/>
          <a:p>
            <a:pPr eaLnBrk="1" fontAlgn="auto" hangingPunct="1">
              <a:spcAft>
                <a:spcPts val="0"/>
              </a:spcAft>
              <a:defRPr/>
            </a:pPr>
            <a:r>
              <a:rPr lang="nl-NL"/>
              <a:t>Jodendom</a:t>
            </a:r>
          </a:p>
        </p:txBody>
      </p:sp>
      <p:pic>
        <p:nvPicPr>
          <p:cNvPr id="7171" name="Picture 10" descr="MPj03995960000[1]">
            <a:extLst>
              <a:ext uri="{FF2B5EF4-FFF2-40B4-BE49-F238E27FC236}">
                <a16:creationId xmlns:a16="http://schemas.microsoft.com/office/drawing/2014/main" id="{17FF7384-FA3A-4446-9EA5-88CCD546BB1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116013" y="2492375"/>
            <a:ext cx="2493962" cy="2840038"/>
          </a:xfrm>
          <a:effectLst>
            <a:outerShdw blurRad="292100" dist="139700" dir="2700000" algn="tl" rotWithShape="0">
              <a:srgbClr val="333333">
                <a:alpha val="65000"/>
              </a:srgbClr>
            </a:outerShdw>
          </a:effectLst>
        </p:spPr>
      </p:pic>
      <p:sp>
        <p:nvSpPr>
          <p:cNvPr id="15364" name="Text Box 11">
            <a:extLst>
              <a:ext uri="{FF2B5EF4-FFF2-40B4-BE49-F238E27FC236}">
                <a16:creationId xmlns:a16="http://schemas.microsoft.com/office/drawing/2014/main" id="{1EF5EE4A-B967-4BF5-8892-A378E6DF31B6}"/>
              </a:ext>
            </a:extLst>
          </p:cNvPr>
          <p:cNvSpPr txBox="1">
            <a:spLocks noChangeArrowheads="1"/>
          </p:cNvSpPr>
          <p:nvPr/>
        </p:nvSpPr>
        <p:spPr bwMode="auto">
          <a:xfrm>
            <a:off x="4140200" y="2009775"/>
            <a:ext cx="4608513"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Ongeveer 4000 jaar geleden ontstaan.</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Abraham was de stichter en leider.</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Geloof in één God.</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Ze woonden in Kanaän (nu Israël).</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Ze waren slaven in Egypte.</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Na 400 jaar ontsnapten ze en keerden ze terug naar Israël. Mozes was hierbij de leider.</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Mozes kreeg van God de Tien Geboden.</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Het heilige boek is de Thora.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fltVal val="0"/>
                                          </p:val>
                                        </p:tav>
                                        <p:tav tm="100000">
                                          <p:val>
                                            <p:strVal val="#ppt_w"/>
                                          </p:val>
                                        </p:tav>
                                      </p:tavLst>
                                    </p:anim>
                                    <p:anim calcmode="lin" valueType="num">
                                      <p:cBhvr>
                                        <p:cTn id="8" dur="500" fill="hold"/>
                                        <p:tgtEl>
                                          <p:spTgt spid="716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50DA46E-5585-42F6-A463-7C1B7D6C4990}"/>
              </a:ext>
            </a:extLst>
          </p:cNvPr>
          <p:cNvSpPr>
            <a:spLocks noGrp="1" noChangeArrowheads="1"/>
          </p:cNvSpPr>
          <p:nvPr>
            <p:ph type="title"/>
          </p:nvPr>
        </p:nvSpPr>
        <p:spPr/>
        <p:txBody>
          <a:bodyPr/>
          <a:lstStyle/>
          <a:p>
            <a:pPr eaLnBrk="1" fontAlgn="auto" hangingPunct="1">
              <a:spcAft>
                <a:spcPts val="0"/>
              </a:spcAft>
              <a:defRPr/>
            </a:pPr>
            <a:r>
              <a:rPr lang="nl-NL"/>
              <a:t>Christendom</a:t>
            </a:r>
          </a:p>
        </p:txBody>
      </p:sp>
      <p:sp>
        <p:nvSpPr>
          <p:cNvPr id="17411" name="Text Box 8">
            <a:extLst>
              <a:ext uri="{FF2B5EF4-FFF2-40B4-BE49-F238E27FC236}">
                <a16:creationId xmlns:a16="http://schemas.microsoft.com/office/drawing/2014/main" id="{6B14B806-11F6-4877-ACEE-5ABC73E1378B}"/>
              </a:ext>
            </a:extLst>
          </p:cNvPr>
          <p:cNvSpPr txBox="1">
            <a:spLocks noChangeArrowheads="1"/>
          </p:cNvSpPr>
          <p:nvPr/>
        </p:nvSpPr>
        <p:spPr bwMode="auto">
          <a:xfrm>
            <a:off x="755650" y="1484313"/>
            <a:ext cx="417512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Ongeveer 2000 jaar geleden werd Jezus in Palestina geboren.</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Hij was Joods.</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Hij vroeg mensen te geloven in een liefdevolle God.</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Hij kreeg volgelingen.</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Niet iedereen was daar blij mee. Daarom werd hij vermoord. </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Christenen geloven dat Jezus de zoon van God is.</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Hij zou naar de aarde gestuurd zijn om de mensen te redden van alles wat slecht is.</a:t>
            </a:r>
          </a:p>
          <a:p>
            <a:pPr eaLnBrk="1" hangingPunct="1">
              <a:lnSpc>
                <a:spcPct val="100000"/>
              </a:lnSpc>
              <a:spcBef>
                <a:spcPct val="50000"/>
              </a:spcBef>
              <a:buClrTx/>
              <a:buFontTx/>
              <a:buNone/>
            </a:pPr>
            <a:endParaRPr lang="nl-NL" altLang="nl-NL" sz="1800">
              <a:solidFill>
                <a:schemeClr val="tx1"/>
              </a:solidFill>
              <a:latin typeface="Tahoma" panose="020B0604030504040204" pitchFamily="34" charset="0"/>
            </a:endParaRPr>
          </a:p>
        </p:txBody>
      </p:sp>
      <p:pic>
        <p:nvPicPr>
          <p:cNvPr id="3" name="Afbeelding 2">
            <a:extLst>
              <a:ext uri="{FF2B5EF4-FFF2-40B4-BE49-F238E27FC236}">
                <a16:creationId xmlns:a16="http://schemas.microsoft.com/office/drawing/2014/main" id="{DDECAA35-4797-4BAC-BCB4-9FBCEE314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800" y="2359025"/>
            <a:ext cx="3803650" cy="21399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fltVal val="0"/>
                                          </p:val>
                                        </p:tav>
                                        <p:tav tm="100000">
                                          <p:val>
                                            <p:strVal val="#ppt_w"/>
                                          </p:val>
                                        </p:tav>
                                      </p:tavLst>
                                    </p:anim>
                                    <p:anim calcmode="lin" valueType="num">
                                      <p:cBhvr>
                                        <p:cTn id="8" dur="500" fill="hold"/>
                                        <p:tgtEl>
                                          <p:spTgt spid="737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5" name="Rectangle 5">
            <a:extLst>
              <a:ext uri="{FF2B5EF4-FFF2-40B4-BE49-F238E27FC236}">
                <a16:creationId xmlns:a16="http://schemas.microsoft.com/office/drawing/2014/main" id="{3CEFFE54-9126-40AF-B563-00178C243DA5}"/>
              </a:ext>
            </a:extLst>
          </p:cNvPr>
          <p:cNvSpPr>
            <a:spLocks noGrp="1" noChangeArrowheads="1"/>
          </p:cNvSpPr>
          <p:nvPr>
            <p:ph type="title"/>
          </p:nvPr>
        </p:nvSpPr>
        <p:spPr/>
        <p:txBody>
          <a:bodyPr/>
          <a:lstStyle/>
          <a:p>
            <a:pPr eaLnBrk="1" fontAlgn="auto" hangingPunct="1">
              <a:spcAft>
                <a:spcPts val="0"/>
              </a:spcAft>
              <a:defRPr/>
            </a:pPr>
            <a:r>
              <a:rPr lang="nl-NL"/>
              <a:t>Islam</a:t>
            </a:r>
          </a:p>
        </p:txBody>
      </p:sp>
      <p:pic>
        <p:nvPicPr>
          <p:cNvPr id="9219" name="Picture 8" descr="MPj04333320000[1]">
            <a:extLst>
              <a:ext uri="{FF2B5EF4-FFF2-40B4-BE49-F238E27FC236}">
                <a16:creationId xmlns:a16="http://schemas.microsoft.com/office/drawing/2014/main" id="{E521D48C-545E-4B49-A2D2-57724FD2F5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45660" y="1738312"/>
            <a:ext cx="3887788" cy="387826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460" name="Text Box 9">
            <a:extLst>
              <a:ext uri="{FF2B5EF4-FFF2-40B4-BE49-F238E27FC236}">
                <a16:creationId xmlns:a16="http://schemas.microsoft.com/office/drawing/2014/main" id="{78F0E706-6EBF-4D11-9629-6F24ECC2EAC0}"/>
              </a:ext>
            </a:extLst>
          </p:cNvPr>
          <p:cNvSpPr txBox="1">
            <a:spLocks noChangeArrowheads="1"/>
          </p:cNvSpPr>
          <p:nvPr/>
        </p:nvSpPr>
        <p:spPr bwMode="auto">
          <a:xfrm>
            <a:off x="4932363" y="1844675"/>
            <a:ext cx="3887787"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Ontstaan in de zevende eeuw.</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Moslims geloven dat Mohammed, een Arabier, via de engel Djibriel boodschappen van Allah gekregen heeft. </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Allah vroeg hem om het geloof van de Joden en christenen opnieuw aan de mensen te vertellen.</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Mohammed wordt de ‘Zegel der Profeten’ genoemd.</a:t>
            </a:r>
          </a:p>
          <a:p>
            <a:pPr eaLnBrk="1" hangingPunct="1">
              <a:lnSpc>
                <a:spcPct val="100000"/>
              </a:lnSpc>
              <a:spcBef>
                <a:spcPct val="50000"/>
              </a:spcBef>
              <a:buClrTx/>
              <a:buFontTx/>
              <a:buNone/>
            </a:pPr>
            <a:endParaRPr lang="nl-NL" altLang="nl-NL" sz="1800">
              <a:solidFill>
                <a:schemeClr val="tx1"/>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500" fill="hold"/>
                                        <p:tgtEl>
                                          <p:spTgt spid="76805"/>
                                        </p:tgtEl>
                                        <p:attrNameLst>
                                          <p:attrName>ppt_w</p:attrName>
                                        </p:attrNameLst>
                                      </p:cBhvr>
                                      <p:tavLst>
                                        <p:tav tm="0">
                                          <p:val>
                                            <p:fltVal val="0"/>
                                          </p:val>
                                        </p:tav>
                                        <p:tav tm="100000">
                                          <p:val>
                                            <p:strVal val="#ppt_w"/>
                                          </p:val>
                                        </p:tav>
                                      </p:tavLst>
                                    </p:anim>
                                    <p:anim calcmode="lin" valueType="num">
                                      <p:cBhvr>
                                        <p:cTn id="8" dur="500" fill="hold"/>
                                        <p:tgtEl>
                                          <p:spTgt spid="768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3FE64F83-7DBB-4AF8-BAF4-37FC74100BCE}"/>
              </a:ext>
            </a:extLst>
          </p:cNvPr>
          <p:cNvSpPr>
            <a:spLocks noGrp="1" noChangeArrowheads="1"/>
          </p:cNvSpPr>
          <p:nvPr>
            <p:ph type="body" sz="half" idx="1"/>
          </p:nvPr>
        </p:nvSpPr>
        <p:spPr>
          <a:xfrm>
            <a:off x="1471613" y="836613"/>
            <a:ext cx="6200775" cy="2952750"/>
          </a:xfrm>
        </p:spPr>
        <p:txBody>
          <a:bodyPr/>
          <a:lstStyle/>
          <a:p>
            <a:pPr eaLnBrk="1" hangingPunct="1">
              <a:buFontTx/>
              <a:buNone/>
            </a:pPr>
            <a:r>
              <a:rPr lang="nl-NL" altLang="nl-NL" sz="2800"/>
              <a:t>  Het jodendom was de eerste cultuur waar men in één God geloofde. Dat was bijzonder. Uit het jodendom zijn de christelijke en islamitische cultuur ontstaan. Ook joden en moslims geloven in één God.</a:t>
            </a:r>
          </a:p>
        </p:txBody>
      </p:sp>
      <p:pic>
        <p:nvPicPr>
          <p:cNvPr id="5" name="Afbeelding 4">
            <a:extLst>
              <a:ext uri="{FF2B5EF4-FFF2-40B4-BE49-F238E27FC236}">
                <a16:creationId xmlns:a16="http://schemas.microsoft.com/office/drawing/2014/main" id="{72DEF9C0-9D91-4E24-96D4-6B10A6EE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625" y="3860800"/>
            <a:ext cx="4476750" cy="2343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39EB0AD-9CEF-4202-B9A5-7BB29183EBCF}"/>
              </a:ext>
            </a:extLst>
          </p:cNvPr>
          <p:cNvSpPr>
            <a:spLocks noGrp="1" noChangeArrowheads="1"/>
          </p:cNvSpPr>
          <p:nvPr>
            <p:ph type="title"/>
          </p:nvPr>
        </p:nvSpPr>
        <p:spPr/>
        <p:txBody>
          <a:bodyPr/>
          <a:lstStyle/>
          <a:p>
            <a:pPr eaLnBrk="1" fontAlgn="auto" hangingPunct="1">
              <a:spcAft>
                <a:spcPts val="0"/>
              </a:spcAft>
              <a:defRPr/>
            </a:pPr>
            <a:r>
              <a:rPr lang="nl-NL"/>
              <a:t>Fluisterverhaalspel</a:t>
            </a:r>
          </a:p>
        </p:txBody>
      </p:sp>
      <p:pic>
        <p:nvPicPr>
          <p:cNvPr id="14339" name="Picture 4" descr="MPj04025940000[1]">
            <a:extLst>
              <a:ext uri="{FF2B5EF4-FFF2-40B4-BE49-F238E27FC236}">
                <a16:creationId xmlns:a16="http://schemas.microsoft.com/office/drawing/2014/main" id="{1968B7D7-3531-4B82-9102-DC1E45A7DBD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60438" y="2371725"/>
            <a:ext cx="3594100" cy="2873375"/>
          </a:xfrm>
          <a:effectLst>
            <a:outerShdw blurRad="292100" dist="139700" dir="2700000" algn="tl" rotWithShape="0">
              <a:srgbClr val="333333">
                <a:alpha val="64999"/>
              </a:srgbClr>
            </a:outerShdw>
          </a:effectLst>
        </p:spPr>
      </p:pic>
      <p:sp>
        <p:nvSpPr>
          <p:cNvPr id="96262" name="Text Box 6">
            <a:extLst>
              <a:ext uri="{FF2B5EF4-FFF2-40B4-BE49-F238E27FC236}">
                <a16:creationId xmlns:a16="http://schemas.microsoft.com/office/drawing/2014/main" id="{A91BFE4A-C0BD-42F4-9A13-B55A23F09CCB}"/>
              </a:ext>
            </a:extLst>
          </p:cNvPr>
          <p:cNvSpPr txBox="1">
            <a:spLocks noChangeArrowheads="1"/>
          </p:cNvSpPr>
          <p:nvPr/>
        </p:nvSpPr>
        <p:spPr bwMode="auto">
          <a:xfrm>
            <a:off x="4932363" y="1700213"/>
            <a:ext cx="38163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50000"/>
              </a:spcBef>
              <a:buClrTx/>
              <a:buFontTx/>
              <a:buNone/>
            </a:pPr>
            <a:r>
              <a:rPr lang="nl-NL" altLang="nl-NL" sz="1800">
                <a:solidFill>
                  <a:schemeClr val="tx1"/>
                </a:solidFill>
                <a:latin typeface="Tahoma" panose="020B0604030504040204" pitchFamily="34" charset="0"/>
              </a:rPr>
              <a:t>Regels:</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Je krijgt van je buurman of buurvrouw een zin in je oor gefluisterd.</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Fluister de zin in het oor van jouw buurman of buurvrouw.</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Fluister zachtjes.</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Je mag maar één keer fluisteren.</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Juf of meester begint. </a:t>
            </a:r>
          </a:p>
          <a:p>
            <a:pPr eaLnBrk="1" hangingPunct="1">
              <a:lnSpc>
                <a:spcPct val="100000"/>
              </a:lnSpc>
              <a:spcBef>
                <a:spcPct val="50000"/>
              </a:spcBef>
              <a:buClrTx/>
              <a:buFontTx/>
              <a:buChar char="•"/>
            </a:pPr>
            <a:r>
              <a:rPr lang="nl-NL" altLang="nl-NL" sz="1800">
                <a:solidFill>
                  <a:schemeClr val="tx1"/>
                </a:solidFill>
                <a:latin typeface="Tahoma" panose="020B0604030504040204" pitchFamily="34" charset="0"/>
              </a:rPr>
              <a:t> De laatste die aan de beurt is zegt de zin hardop. Klopt de zin nog?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6262"/>
                                        </p:tgtEl>
                                        <p:attrNameLst>
                                          <p:attrName>style.visibility</p:attrName>
                                        </p:attrNameLst>
                                      </p:cBhvr>
                                      <p:to>
                                        <p:strVal val="visible"/>
                                      </p:to>
                                    </p:set>
                                    <p:anim calcmode="lin" valueType="num">
                                      <p:cBhvr>
                                        <p:cTn id="13" dur="500" fill="hold"/>
                                        <p:tgtEl>
                                          <p:spTgt spid="9626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6262"/>
                                        </p:tgtEl>
                                        <p:attrNameLst>
                                          <p:attrName>ppt_y</p:attrName>
                                        </p:attrNameLst>
                                      </p:cBhvr>
                                      <p:tavLst>
                                        <p:tav tm="0">
                                          <p:val>
                                            <p:strVal val="#ppt_y"/>
                                          </p:val>
                                        </p:tav>
                                        <p:tav tm="100000">
                                          <p:val>
                                            <p:strVal val="#ppt_y"/>
                                          </p:val>
                                        </p:tav>
                                      </p:tavLst>
                                    </p:anim>
                                    <p:anim calcmode="lin" valueType="num">
                                      <p:cBhvr>
                                        <p:cTn id="15" dur="500" fill="hold"/>
                                        <p:tgtEl>
                                          <p:spTgt spid="9626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626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2"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0629B99B4DD148AD2B2723C8CD27A2" ma:contentTypeVersion="10" ma:contentTypeDescription="Een nieuw document maken." ma:contentTypeScope="" ma:versionID="c327cf7d9f797096dba48aee310ff351">
  <xsd:schema xmlns:xsd="http://www.w3.org/2001/XMLSchema" xmlns:xs="http://www.w3.org/2001/XMLSchema" xmlns:p="http://schemas.microsoft.com/office/2006/metadata/properties" xmlns:ns2="3219c6fc-0d46-4a3b-9015-1572451625b3" xmlns:ns3="fa2647a7-b538-4524-9597-8f4a597b1b07" targetNamespace="http://schemas.microsoft.com/office/2006/metadata/properties" ma:root="true" ma:fieldsID="ddadedb2bcce45ea6804a730c8efd52b" ns2:_="" ns3:_="">
    <xsd:import namespace="3219c6fc-0d46-4a3b-9015-1572451625b3"/>
    <xsd:import namespace="fa2647a7-b538-4524-9597-8f4a597b1b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9c6fc-0d46-4a3b-9015-1572451625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2647a7-b538-4524-9597-8f4a597b1b0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93E938-1B46-4A6D-B18B-D0ECA03CB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19c6fc-0d46-4a3b-9015-1572451625b3"/>
    <ds:schemaRef ds:uri="fa2647a7-b538-4524-9597-8f4a597b1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834381-9A39-4832-91C0-EEE2D94177B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C864674-A79D-4B99-A9C6-2E610E54D1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Badge</Template>
  <TotalTime>662</TotalTime>
  <Words>1097</Words>
  <Application>Microsoft Office PowerPoint</Application>
  <PresentationFormat>Diavoorstelling (4:3)</PresentationFormat>
  <Paragraphs>177</Paragraphs>
  <Slides>11</Slides>
  <Notes>11</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Badge</vt:lpstr>
      <vt:lpstr>De Week van de Ontmoeting</vt:lpstr>
      <vt:lpstr>De Week van de Ontmoeting</vt:lpstr>
      <vt:lpstr>PowerPoint-presentatie</vt:lpstr>
      <vt:lpstr>Cultuur</vt:lpstr>
      <vt:lpstr>Jodendom</vt:lpstr>
      <vt:lpstr>Christendom</vt:lpstr>
      <vt:lpstr>Islam</vt:lpstr>
      <vt:lpstr>PowerPoint-presentatie</vt:lpstr>
      <vt:lpstr>Fluisterverhaalspel</vt:lpstr>
      <vt:lpstr>Nieuwkomers</vt:lpstr>
      <vt:lpstr>Einde dag 1</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Week van de Ontmoeting</dc:title>
  <dc:creator>Stichting Synagoge Enschede</dc:creator>
  <cp:lastModifiedBy>Marlies Bruining</cp:lastModifiedBy>
  <cp:revision>67</cp:revision>
  <cp:lastPrinted>2019-08-26T09:55:44Z</cp:lastPrinted>
  <dcterms:created xsi:type="dcterms:W3CDTF">2008-07-09T09:48:18Z</dcterms:created>
  <dcterms:modified xsi:type="dcterms:W3CDTF">2020-03-31T07:16:52Z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0x0101007A0629B99B4DD148AD2B2723C8CD27A2</vt:lpwstr>
  </property>
</Properties>
</file>